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57" r:id="rId7"/>
    <p:sldMasterId id="2147483665" r:id="rId8"/>
  </p:sldMasterIdLst>
  <p:notesMasterIdLst>
    <p:notesMasterId r:id="rId15"/>
  </p:notesMasterIdLst>
  <p:sldIdLst>
    <p:sldId id="256" r:id="rId9"/>
    <p:sldId id="271" r:id="rId10"/>
    <p:sldId id="262" r:id="rId11"/>
    <p:sldId id="263" r:id="rId12"/>
    <p:sldId id="265" r:id="rId13"/>
    <p:sldId id="273"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47"/>
    <a:srgbClr val="4C7329"/>
    <a:srgbClr val="0071CE"/>
    <a:srgbClr val="00B7BD"/>
    <a:srgbClr val="009CA6"/>
    <a:srgbClr val="3E1961"/>
    <a:srgbClr val="642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64855" autoAdjust="0"/>
  </p:normalViewPr>
  <p:slideViewPr>
    <p:cSldViewPr snapToGrid="0" snapToObjects="1">
      <p:cViewPr varScale="1">
        <p:scale>
          <a:sx n="97" d="100"/>
          <a:sy n="97" d="100"/>
        </p:scale>
        <p:origin x="246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50DC0-DF20-3344-88F4-FC6243EEF9F0}"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850A2-1E31-7A47-8587-B459B9033867}" type="slidenum">
              <a:rPr lang="en-US" smtClean="0"/>
              <a:t>‹#›</a:t>
            </a:fld>
            <a:endParaRPr lang="en-US"/>
          </a:p>
        </p:txBody>
      </p:sp>
    </p:spTree>
    <p:extLst>
      <p:ext uri="{BB962C8B-B14F-4D97-AF65-F5344CB8AC3E}">
        <p14:creationId xmlns:p14="http://schemas.microsoft.com/office/powerpoint/2010/main" val="183623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Thanks for </a:t>
            </a:r>
            <a:r>
              <a:rPr lang="en-AU" sz="1200" b="1" kern="1200" dirty="0">
                <a:solidFill>
                  <a:schemeClr val="tx1"/>
                </a:solidFill>
                <a:effectLst/>
                <a:latin typeface="+mn-lt"/>
                <a:ea typeface="+mn-ea"/>
                <a:cs typeface="+mn-cs"/>
              </a:rPr>
              <a:t>joining in </a:t>
            </a:r>
            <a:r>
              <a:rPr lang="en-AU" sz="1200" kern="1200" dirty="0">
                <a:solidFill>
                  <a:schemeClr val="tx1"/>
                </a:solidFill>
                <a:effectLst/>
                <a:latin typeface="+mn-lt"/>
                <a:ea typeface="+mn-ea"/>
                <a:cs typeface="+mn-cs"/>
              </a:rPr>
              <a:t>and </a:t>
            </a:r>
            <a:r>
              <a:rPr lang="en-AU" sz="1200" b="1" kern="1200" dirty="0">
                <a:solidFill>
                  <a:schemeClr val="tx1"/>
                </a:solidFill>
                <a:effectLst/>
                <a:latin typeface="+mn-lt"/>
                <a:ea typeface="+mn-ea"/>
                <a:cs typeface="+mn-cs"/>
              </a:rPr>
              <a:t>welcome</a:t>
            </a:r>
            <a:r>
              <a:rPr lang="en-AU" sz="1200" kern="1200" dirty="0">
                <a:solidFill>
                  <a:schemeClr val="tx1"/>
                </a:solidFill>
                <a:effectLst/>
                <a:latin typeface="+mn-lt"/>
                <a:ea typeface="+mn-ea"/>
                <a:cs typeface="+mn-cs"/>
              </a:rPr>
              <a:t> to the </a:t>
            </a:r>
            <a:r>
              <a:rPr lang="en-AU" sz="1200" kern="1200" dirty="0" err="1">
                <a:solidFill>
                  <a:schemeClr val="tx1"/>
                </a:solidFill>
                <a:effectLst/>
                <a:latin typeface="+mn-lt"/>
                <a:ea typeface="+mn-ea"/>
                <a:cs typeface="+mn-cs"/>
              </a:rPr>
              <a:t>AgVic</a:t>
            </a:r>
            <a:r>
              <a:rPr lang="en-AU" sz="1200" kern="1200" dirty="0">
                <a:solidFill>
                  <a:schemeClr val="tx1"/>
                </a:solidFill>
                <a:effectLst/>
                <a:latin typeface="+mn-lt"/>
                <a:ea typeface="+mn-ea"/>
                <a:cs typeface="+mn-cs"/>
              </a:rPr>
              <a:t> Irrigation Webinar Series.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Today’s webinar is titled “Understanding water supply and demand in the southern Murray-Darling Basin.” The focus is on the projected water demand from permanent horticulture and how that compares to water availability under different seasonal scenarios in the southern Basin.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Roc.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Yorta </a:t>
            </a:r>
            <a:r>
              <a:rPr lang="en-AU" sz="1200" b="1" kern="1200" dirty="0" err="1">
                <a:solidFill>
                  <a:schemeClr val="tx1"/>
                </a:solidFill>
                <a:effectLst/>
                <a:latin typeface="+mn-lt"/>
                <a:ea typeface="+mn-ea"/>
                <a:cs typeface="+mn-cs"/>
              </a:rPr>
              <a:t>Yorta</a:t>
            </a:r>
            <a:r>
              <a:rPr lang="en-AU" sz="1200" b="1"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Session will be </a:t>
            </a:r>
            <a:r>
              <a:rPr lang="en-AU" sz="1200" b="1" u="sng" kern="1200" dirty="0">
                <a:solidFill>
                  <a:schemeClr val="tx1"/>
                </a:solidFill>
                <a:effectLst/>
                <a:latin typeface="+mn-lt"/>
                <a:ea typeface="+mn-ea"/>
                <a:cs typeface="+mn-cs"/>
              </a:rPr>
              <a:t>recorded</a:t>
            </a:r>
            <a:r>
              <a:rPr lang="en-AU" sz="1200" kern="1200" dirty="0">
                <a:solidFill>
                  <a:schemeClr val="tx1"/>
                </a:solidFill>
                <a:effectLst/>
                <a:latin typeface="+mn-lt"/>
                <a:ea typeface="+mn-ea"/>
                <a:cs typeface="+mn-cs"/>
              </a:rPr>
              <a:t> and the link will be </a:t>
            </a:r>
            <a:r>
              <a:rPr lang="en-AU" sz="1200" u="sng" kern="1200" dirty="0">
                <a:solidFill>
                  <a:schemeClr val="tx1"/>
                </a:solidFill>
                <a:effectLst/>
                <a:latin typeface="+mn-lt"/>
                <a:ea typeface="+mn-ea"/>
                <a:cs typeface="+mn-cs"/>
              </a:rPr>
              <a:t>emailed to registered participants</a:t>
            </a:r>
            <a:r>
              <a:rPr lang="en-AU" sz="1200" kern="1200" dirty="0">
                <a:solidFill>
                  <a:schemeClr val="tx1"/>
                </a:solidFill>
                <a:effectLst/>
                <a:latin typeface="+mn-lt"/>
                <a:ea typeface="+mn-ea"/>
                <a:cs typeface="+mn-cs"/>
              </a:rPr>
              <a:t>, probably next week.</a:t>
            </a:r>
          </a:p>
          <a:p>
            <a:r>
              <a:rPr lang="en-AU" sz="1200" kern="1200" dirty="0">
                <a:solidFill>
                  <a:schemeClr val="tx1"/>
                </a:solidFill>
                <a:effectLst/>
                <a:latin typeface="+mn-lt"/>
                <a:ea typeface="+mn-ea"/>
                <a:cs typeface="+mn-cs"/>
              </a:rPr>
              <a:t>•   Technical difficulties?  Contact Tim Robinson, who is our Webinar Technical Production Manager and is with </a:t>
            </a:r>
            <a:r>
              <a:rPr lang="en-AU" sz="1200" kern="1200" dirty="0" err="1">
                <a:solidFill>
                  <a:schemeClr val="tx1"/>
                </a:solidFill>
                <a:effectLst/>
                <a:latin typeface="+mn-lt"/>
                <a:ea typeface="+mn-ea"/>
                <a:cs typeface="+mn-cs"/>
              </a:rPr>
              <a:t>AgVic</a:t>
            </a:r>
            <a:r>
              <a:rPr lang="en-AU" sz="1200" kern="1200" dirty="0">
                <a:solidFill>
                  <a:schemeClr val="tx1"/>
                </a:solidFill>
                <a:effectLst/>
                <a:latin typeface="+mn-lt"/>
                <a:ea typeface="+mn-ea"/>
                <a:cs typeface="+mn-cs"/>
              </a:rPr>
              <a:t> also with the Irrigation Team at Kerang. You can contact Tim by using the “Chat” function, by email or by phone – as shown on the screen</a:t>
            </a:r>
          </a:p>
          <a:p>
            <a:endParaRPr lang="en-US" dirty="0"/>
          </a:p>
        </p:txBody>
      </p:sp>
      <p:sp>
        <p:nvSpPr>
          <p:cNvPr id="4" name="Slide Number Placeholder 3"/>
          <p:cNvSpPr>
            <a:spLocks noGrp="1"/>
          </p:cNvSpPr>
          <p:nvPr>
            <p:ph type="sldNum" sz="quarter" idx="10"/>
          </p:nvPr>
        </p:nvSpPr>
        <p:spPr/>
        <p:txBody>
          <a:bodyPr/>
          <a:lstStyle/>
          <a:p>
            <a:fld id="{A13850A2-1E31-7A47-8587-B459B9033867}" type="slidenum">
              <a:rPr lang="en-US" smtClean="0"/>
              <a:t>1</a:t>
            </a:fld>
            <a:endParaRPr lang="en-US"/>
          </a:p>
        </p:txBody>
      </p:sp>
    </p:spTree>
    <p:extLst>
      <p:ext uri="{BB962C8B-B14F-4D97-AF65-F5344CB8AC3E}">
        <p14:creationId xmlns:p14="http://schemas.microsoft.com/office/powerpoint/2010/main" val="7691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terms of the program for the day, a presentation will be made on the key findings of the recently released  “Water supply and demand in the </a:t>
            </a:r>
            <a:r>
              <a:rPr lang="en-AU" dirty="0" err="1"/>
              <a:t>sMDB</a:t>
            </a:r>
            <a:r>
              <a:rPr lang="en-AU" dirty="0"/>
              <a:t>” report.  This presentation will be made by Chris Olszak, Founding Director of </a:t>
            </a:r>
            <a:r>
              <a:rPr lang="en-AU" dirty="0" err="1"/>
              <a:t>Aither</a:t>
            </a:r>
            <a:r>
              <a:rPr lang="en-AU" dirty="0"/>
              <a:t>, and Rajiv Venkatraman – lead author of the report. The report was produced by </a:t>
            </a:r>
            <a:r>
              <a:rPr lang="en-AU" dirty="0" err="1"/>
              <a:t>Aither</a:t>
            </a:r>
            <a:r>
              <a:rPr lang="en-AU" dirty="0"/>
              <a:t> and commissioned by DEECA.</a:t>
            </a:r>
          </a:p>
          <a:p>
            <a:endParaRPr lang="en-AU" dirty="0"/>
          </a:p>
          <a:p>
            <a:r>
              <a:rPr lang="en-AU" dirty="0"/>
              <a:t>Another short presentation will follow on what DEECA is doing to support irrigators to mange their own water supply risks.  This presentation will be made by Gwen </a:t>
            </a:r>
            <a:r>
              <a:rPr lang="en-AU" dirty="0" err="1"/>
              <a:t>DeBoe</a:t>
            </a:r>
            <a:r>
              <a:rPr lang="en-AU" dirty="0"/>
              <a:t>, Director of Water Markets and Grid, at DEECA.</a:t>
            </a:r>
          </a:p>
          <a:p>
            <a:endParaRPr lang="en-AU" dirty="0"/>
          </a:p>
          <a:p>
            <a:endParaRPr lang="en-AU" dirty="0"/>
          </a:p>
        </p:txBody>
      </p:sp>
      <p:sp>
        <p:nvSpPr>
          <p:cNvPr id="4" name="Slide Number Placeholder 3"/>
          <p:cNvSpPr>
            <a:spLocks noGrp="1"/>
          </p:cNvSpPr>
          <p:nvPr>
            <p:ph type="sldNum" sz="quarter" idx="5"/>
          </p:nvPr>
        </p:nvSpPr>
        <p:spPr/>
        <p:txBody>
          <a:bodyPr/>
          <a:lstStyle/>
          <a:p>
            <a:fld id="{A13850A2-1E31-7A47-8587-B459B9033867}" type="slidenum">
              <a:rPr lang="en-US" smtClean="0"/>
              <a:t>2</a:t>
            </a:fld>
            <a:endParaRPr lang="en-US"/>
          </a:p>
        </p:txBody>
      </p:sp>
    </p:spTree>
    <p:extLst>
      <p:ext uri="{BB962C8B-B14F-4D97-AF65-F5344CB8AC3E}">
        <p14:creationId xmlns:p14="http://schemas.microsoft.com/office/powerpoint/2010/main" val="36275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We do encourage you to </a:t>
            </a:r>
            <a:r>
              <a:rPr lang="en-AU" sz="1200" kern="1200">
                <a:solidFill>
                  <a:schemeClr val="tx1"/>
                </a:solidFill>
                <a:effectLst/>
                <a:latin typeface="+mn-lt"/>
                <a:ea typeface="+mn-ea"/>
                <a:cs typeface="+mn-cs"/>
              </a:rPr>
              <a:t>ask questions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To ask a </a:t>
            </a:r>
            <a:r>
              <a:rPr lang="en-AU" sz="1200" u="sng" kern="1200" dirty="0">
                <a:solidFill>
                  <a:schemeClr val="tx1"/>
                </a:solidFill>
                <a:effectLst/>
                <a:latin typeface="+mn-lt"/>
                <a:ea typeface="+mn-ea"/>
                <a:cs typeface="+mn-cs"/>
              </a:rPr>
              <a:t>Q</a:t>
            </a:r>
            <a:r>
              <a:rPr lang="en-AU" sz="1200" kern="1200" dirty="0">
                <a:solidFill>
                  <a:schemeClr val="tx1"/>
                </a:solidFill>
                <a:effectLst/>
                <a:latin typeface="+mn-lt"/>
                <a:ea typeface="+mn-ea"/>
                <a:cs typeface="+mn-cs"/>
              </a:rPr>
              <a:t>, please use the Zoom </a:t>
            </a:r>
            <a:r>
              <a:rPr lang="en-AU" sz="1200" u="sng" kern="1200" dirty="0">
                <a:solidFill>
                  <a:schemeClr val="tx1"/>
                </a:solidFill>
                <a:effectLst/>
                <a:latin typeface="+mn-lt"/>
                <a:ea typeface="+mn-ea"/>
                <a:cs typeface="+mn-cs"/>
              </a:rPr>
              <a:t>Chat</a:t>
            </a:r>
            <a:r>
              <a:rPr lang="en-AU" sz="1200" kern="1200" dirty="0">
                <a:solidFill>
                  <a:schemeClr val="tx1"/>
                </a:solidFill>
                <a:effectLst/>
                <a:latin typeface="+mn-lt"/>
                <a:ea typeface="+mn-ea"/>
                <a:cs typeface="+mn-cs"/>
              </a:rPr>
              <a:t> function on the bottom of the screen.  </a:t>
            </a:r>
          </a:p>
          <a:p>
            <a:r>
              <a:rPr lang="en-AU" sz="1200" kern="1200" dirty="0">
                <a:solidFill>
                  <a:schemeClr val="tx1"/>
                </a:solidFill>
                <a:effectLst/>
                <a:latin typeface="+mn-lt"/>
                <a:ea typeface="+mn-ea"/>
                <a:cs typeface="+mn-cs"/>
              </a:rPr>
              <a:t>•    Assuming we are going to time, there will be a </a:t>
            </a:r>
            <a:r>
              <a:rPr lang="en-AU" sz="1200" u="sng" kern="1200" dirty="0">
                <a:solidFill>
                  <a:schemeClr val="tx1"/>
                </a:solidFill>
                <a:effectLst/>
                <a:latin typeface="+mn-lt"/>
                <a:ea typeface="+mn-ea"/>
                <a:cs typeface="+mn-cs"/>
              </a:rPr>
              <a:t>break</a:t>
            </a:r>
            <a:r>
              <a:rPr lang="en-AU" sz="1200" kern="1200" dirty="0">
                <a:solidFill>
                  <a:schemeClr val="tx1"/>
                </a:solidFill>
                <a:effectLst/>
                <a:latin typeface="+mn-lt"/>
                <a:ea typeface="+mn-ea"/>
                <a:cs typeface="+mn-cs"/>
              </a:rPr>
              <a:t> for Qs between the speakers and at the end </a:t>
            </a:r>
          </a:p>
          <a:p>
            <a:r>
              <a:rPr lang="en-AU" sz="1200" kern="1200" dirty="0">
                <a:solidFill>
                  <a:schemeClr val="tx1"/>
                </a:solidFill>
                <a:effectLst/>
                <a:latin typeface="+mn-lt"/>
                <a:ea typeface="+mn-ea"/>
                <a:cs typeface="+mn-cs"/>
              </a:rPr>
              <a:t>•    Qs </a:t>
            </a:r>
            <a:r>
              <a:rPr lang="en-AU" sz="1200" u="sng" kern="1200" dirty="0">
                <a:solidFill>
                  <a:schemeClr val="tx1"/>
                </a:solidFill>
                <a:effectLst/>
                <a:latin typeface="+mn-lt"/>
                <a:ea typeface="+mn-ea"/>
                <a:cs typeface="+mn-cs"/>
              </a:rPr>
              <a:t>related</a:t>
            </a:r>
            <a:r>
              <a:rPr lang="en-AU" sz="1200" u="sng" kern="1200" baseline="0" dirty="0">
                <a:solidFill>
                  <a:schemeClr val="tx1"/>
                </a:solidFill>
                <a:effectLst/>
                <a:latin typeface="+mn-lt"/>
                <a:ea typeface="+mn-ea"/>
                <a:cs typeface="+mn-cs"/>
              </a:rPr>
              <a:t> to the </a:t>
            </a:r>
            <a:r>
              <a:rPr lang="en-AU" sz="1200" u="sng" kern="1200" dirty="0">
                <a:solidFill>
                  <a:schemeClr val="tx1"/>
                </a:solidFill>
                <a:effectLst/>
                <a:latin typeface="+mn-lt"/>
                <a:ea typeface="+mn-ea"/>
                <a:cs typeface="+mn-cs"/>
              </a:rPr>
              <a:t>topic</a:t>
            </a:r>
            <a:r>
              <a:rPr lang="en-AU" sz="1200" u="none" kern="1200" baseline="0" dirty="0">
                <a:solidFill>
                  <a:schemeClr val="tx1"/>
                </a:solidFill>
                <a:effectLst/>
                <a:latin typeface="+mn-lt"/>
                <a:ea typeface="+mn-ea"/>
                <a:cs typeface="+mn-cs"/>
              </a:rPr>
              <a:t> will be prioritised.  </a:t>
            </a:r>
            <a:endParaRPr lang="en-AU"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r>
              <a:rPr lang="en-AU" sz="1200" dirty="0"/>
              <a:t>Your </a:t>
            </a:r>
            <a:r>
              <a:rPr lang="en-AU" sz="1200" u="sng" dirty="0"/>
              <a:t>feedback</a:t>
            </a:r>
            <a:r>
              <a:rPr lang="en-AU" sz="1200" dirty="0"/>
              <a:t> is highly valued.  If you could complete the short webinar survey which will be put up on your screen at the end of the presentations, that will be greatly appreciated.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Aiming to </a:t>
            </a:r>
            <a:r>
              <a:rPr lang="en-AU" sz="1200" u="sng" kern="1200" dirty="0">
                <a:solidFill>
                  <a:schemeClr val="tx1"/>
                </a:solidFill>
                <a:effectLst/>
                <a:latin typeface="+mn-lt"/>
                <a:ea typeface="+mn-ea"/>
                <a:cs typeface="+mn-cs"/>
              </a:rPr>
              <a:t>finish</a:t>
            </a:r>
            <a:r>
              <a:rPr lang="en-AU" sz="1200" kern="1200" dirty="0">
                <a:solidFill>
                  <a:schemeClr val="tx1"/>
                </a:solidFill>
                <a:effectLst/>
                <a:latin typeface="+mn-lt"/>
                <a:ea typeface="+mn-ea"/>
                <a:cs typeface="+mn-cs"/>
              </a:rPr>
              <a:t> the webinar at 1.00pm.  </a:t>
            </a:r>
          </a:p>
          <a:p>
            <a:endParaRPr lang="en-US" dirty="0"/>
          </a:p>
        </p:txBody>
      </p:sp>
      <p:sp>
        <p:nvSpPr>
          <p:cNvPr id="4" name="Slide Number Placeholder 3"/>
          <p:cNvSpPr>
            <a:spLocks noGrp="1"/>
          </p:cNvSpPr>
          <p:nvPr>
            <p:ph type="sldNum" sz="quarter" idx="10"/>
          </p:nvPr>
        </p:nvSpPr>
        <p:spPr/>
        <p:txBody>
          <a:bodyPr/>
          <a:lstStyle/>
          <a:p>
            <a:fld id="{A13850A2-1E31-7A47-8587-B459B9033867}" type="slidenum">
              <a:rPr lang="en-US" smtClean="0"/>
              <a:t>3</a:t>
            </a:fld>
            <a:endParaRPr lang="en-US"/>
          </a:p>
        </p:txBody>
      </p:sp>
    </p:spTree>
    <p:extLst>
      <p:ext uri="{BB962C8B-B14F-4D97-AF65-F5344CB8AC3E}">
        <p14:creationId xmlns:p14="http://schemas.microsoft.com/office/powerpoint/2010/main" val="14460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special mention to our supporters who include DEECA, the different CMAs along the river, rural water authorities &amp; </a:t>
            </a:r>
            <a:r>
              <a:rPr lang="en-AU" sz="1200" kern="1200" dirty="0" err="1">
                <a:solidFill>
                  <a:schemeClr val="tx1"/>
                </a:solidFill>
                <a:effectLst/>
                <a:latin typeface="+mn-lt"/>
                <a:ea typeface="+mn-ea"/>
                <a:cs typeface="+mn-cs"/>
              </a:rPr>
              <a:t>Aither</a:t>
            </a:r>
            <a:r>
              <a:rPr lang="en-AU" sz="1200" kern="1200" dirty="0">
                <a:solidFill>
                  <a:schemeClr val="tx1"/>
                </a:solidFill>
                <a:effectLst/>
                <a:latin typeface="+mn-lt"/>
                <a:ea typeface="+mn-ea"/>
                <a:cs typeface="+mn-cs"/>
              </a:rPr>
              <a:t>. </a:t>
            </a:r>
            <a:endParaRPr lang="en-AU"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Thanks also to all the </a:t>
            </a:r>
            <a:r>
              <a:rPr lang="en-AU" sz="1200" b="1" u="sng" kern="1200" dirty="0">
                <a:solidFill>
                  <a:schemeClr val="tx1"/>
                </a:solidFill>
                <a:effectLst/>
                <a:latin typeface="+mn-lt"/>
                <a:ea typeface="+mn-ea"/>
                <a:cs typeface="+mn-cs"/>
              </a:rPr>
              <a:t>FARMING </a:t>
            </a:r>
            <a:r>
              <a:rPr lang="en-AU" sz="1200" b="1" u="sng" kern="1200" dirty="0">
                <a:solidFill>
                  <a:srgbClr val="FF0000"/>
                </a:solidFill>
                <a:effectLst/>
                <a:latin typeface="+mn-lt"/>
                <a:ea typeface="+mn-ea"/>
                <a:cs typeface="+mn-cs"/>
              </a:rPr>
              <a:t>GR</a:t>
            </a:r>
            <a:r>
              <a:rPr lang="en-AU" sz="1200" b="1" u="sng" kern="1200" dirty="0">
                <a:solidFill>
                  <a:schemeClr val="tx1"/>
                </a:solidFill>
                <a:effectLst/>
                <a:latin typeface="+mn-lt"/>
                <a:ea typeface="+mn-ea"/>
                <a:cs typeface="+mn-cs"/>
              </a:rPr>
              <a:t>OUPS</a:t>
            </a:r>
            <a:r>
              <a:rPr lang="en-AU" sz="1200" b="1" u="sng" kern="1200" dirty="0">
                <a:solidFill>
                  <a:srgbClr val="FF0000"/>
                </a:solidFill>
                <a:effectLst/>
                <a:latin typeface="+mn-lt"/>
                <a:ea typeface="+mn-ea"/>
                <a:cs typeface="+mn-cs"/>
              </a:rPr>
              <a:t> and other organisations</a:t>
            </a:r>
            <a:r>
              <a:rPr lang="en-AU" sz="1200" b="1" u="none" kern="1200" dirty="0">
                <a:solidFill>
                  <a:srgbClr val="FF0000"/>
                </a:solidFill>
                <a:effectLst/>
                <a:latin typeface="+mn-lt"/>
                <a:ea typeface="+mn-ea"/>
                <a:cs typeface="+mn-cs"/>
              </a:rPr>
              <a:t> </a:t>
            </a:r>
            <a:r>
              <a:rPr lang="en-AU" sz="1200" b="1" kern="1200" dirty="0">
                <a:solidFill>
                  <a:schemeClr val="tx1"/>
                </a:solidFill>
                <a:effectLst/>
                <a:latin typeface="+mn-lt"/>
                <a:ea typeface="+mn-ea"/>
                <a:cs typeface="+mn-cs"/>
              </a:rPr>
              <a:t>who assist in promoting these webinars</a:t>
            </a:r>
          </a:p>
          <a:p>
            <a:endParaRPr lang="en-AU" dirty="0"/>
          </a:p>
        </p:txBody>
      </p:sp>
      <p:sp>
        <p:nvSpPr>
          <p:cNvPr id="4" name="Slide Number Placeholder 3"/>
          <p:cNvSpPr>
            <a:spLocks noGrp="1"/>
          </p:cNvSpPr>
          <p:nvPr>
            <p:ph type="sldNum" sz="quarter" idx="5"/>
          </p:nvPr>
        </p:nvSpPr>
        <p:spPr/>
        <p:txBody>
          <a:bodyPr/>
          <a:lstStyle/>
          <a:p>
            <a:fld id="{A13850A2-1E31-7A47-8587-B459B9033867}" type="slidenum">
              <a:rPr lang="en-US" smtClean="0"/>
              <a:t>4</a:t>
            </a:fld>
            <a:endParaRPr lang="en-US"/>
          </a:p>
        </p:txBody>
      </p:sp>
    </p:spTree>
    <p:extLst>
      <p:ext uri="{BB962C8B-B14F-4D97-AF65-F5344CB8AC3E}">
        <p14:creationId xmlns:p14="http://schemas.microsoft.com/office/powerpoint/2010/main" val="209789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1085850" lvl="2" indent="-171450">
              <a:buFontTx/>
              <a:buChar char="-"/>
            </a:pPr>
            <a:endParaRPr lang="en-AU" dirty="0"/>
          </a:p>
        </p:txBody>
      </p:sp>
      <p:sp>
        <p:nvSpPr>
          <p:cNvPr id="4" name="Slide Number Placeholder 3"/>
          <p:cNvSpPr>
            <a:spLocks noGrp="1"/>
          </p:cNvSpPr>
          <p:nvPr>
            <p:ph type="sldNum" sz="quarter" idx="5"/>
          </p:nvPr>
        </p:nvSpPr>
        <p:spPr/>
        <p:txBody>
          <a:bodyPr/>
          <a:lstStyle/>
          <a:p>
            <a:fld id="{A13850A2-1E31-7A47-8587-B459B9033867}" type="slidenum">
              <a:rPr lang="en-US" smtClean="0"/>
              <a:t>5</a:t>
            </a:fld>
            <a:endParaRPr lang="en-US"/>
          </a:p>
        </p:txBody>
      </p:sp>
    </p:spTree>
    <p:extLst>
      <p:ext uri="{BB962C8B-B14F-4D97-AF65-F5344CB8AC3E}">
        <p14:creationId xmlns:p14="http://schemas.microsoft.com/office/powerpoint/2010/main" val="230453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WRAP-UP</a:t>
            </a:r>
          </a:p>
          <a:p>
            <a:endParaRPr lang="en-AU" dirty="0"/>
          </a:p>
          <a:p>
            <a:r>
              <a:rPr lang="en-AU" dirty="0"/>
              <a:t>Key points:</a:t>
            </a:r>
          </a:p>
          <a:p>
            <a:pPr marL="171450" indent="-171450">
              <a:buFontTx/>
              <a:buChar char="-"/>
            </a:pPr>
            <a:r>
              <a:rPr lang="en-AU" sz="800" dirty="0">
                <a:solidFill>
                  <a:schemeClr val="accent2"/>
                </a:solidFill>
                <a:highlight>
                  <a:srgbClr val="FFFF00"/>
                </a:highlight>
              </a:rPr>
              <a:t>Water demand from horticulture is increasing.</a:t>
            </a:r>
          </a:p>
          <a:p>
            <a:pPr marL="171450" indent="-171450">
              <a:buFontTx/>
              <a:buChar char="-"/>
            </a:pPr>
            <a:r>
              <a:rPr lang="en-AU" sz="800" dirty="0">
                <a:solidFill>
                  <a:schemeClr val="accent2"/>
                </a:solidFill>
                <a:highlight>
                  <a:srgbClr val="FFFF00"/>
                </a:highlight>
              </a:rPr>
              <a:t>In the </a:t>
            </a:r>
            <a:r>
              <a:rPr lang="en-AU" sz="800" u="sng" dirty="0">
                <a:solidFill>
                  <a:schemeClr val="accent2"/>
                </a:solidFill>
                <a:highlight>
                  <a:srgbClr val="FFFF00"/>
                </a:highlight>
              </a:rPr>
              <a:t>connected Murray</a:t>
            </a:r>
            <a:r>
              <a:rPr lang="en-AU" sz="800" dirty="0">
                <a:solidFill>
                  <a:schemeClr val="accent2"/>
                </a:solidFill>
                <a:highlight>
                  <a:srgbClr val="FFFF00"/>
                </a:highlight>
              </a:rPr>
              <a:t>, under extreme dry conditions (and excluding carryover) there will not be enough water available to support all </a:t>
            </a:r>
            <a:r>
              <a:rPr lang="en-AU" sz="800" u="sng" dirty="0">
                <a:solidFill>
                  <a:schemeClr val="accent2"/>
                </a:solidFill>
                <a:highlight>
                  <a:srgbClr val="FFFF00"/>
                </a:highlight>
              </a:rPr>
              <a:t>existing</a:t>
            </a:r>
            <a:r>
              <a:rPr lang="en-AU" sz="800" dirty="0">
                <a:solidFill>
                  <a:schemeClr val="accent2"/>
                </a:solidFill>
                <a:highlight>
                  <a:srgbClr val="FFFF00"/>
                </a:highlight>
              </a:rPr>
              <a:t> permanent horticulture, even if no water is used for other irrigation purposes. Further future increases in permanent horticulture demand may also put pressure on water availability in moderately dry conditions.</a:t>
            </a:r>
          </a:p>
          <a:p>
            <a:pPr marL="171450" indent="-171450">
              <a:buFontTx/>
              <a:buChar char="-"/>
            </a:pPr>
            <a:r>
              <a:rPr lang="en-AU" sz="800" dirty="0">
                <a:solidFill>
                  <a:schemeClr val="accent2"/>
                </a:solidFill>
                <a:highlight>
                  <a:srgbClr val="FFFF00"/>
                </a:highlight>
              </a:rPr>
              <a:t>In the </a:t>
            </a:r>
            <a:r>
              <a:rPr lang="en-AU" sz="800" u="sng" dirty="0">
                <a:solidFill>
                  <a:schemeClr val="accent2"/>
                </a:solidFill>
                <a:highlight>
                  <a:srgbClr val="FFFF00"/>
                </a:highlight>
              </a:rPr>
              <a:t>lower Murray</a:t>
            </a:r>
            <a:r>
              <a:rPr lang="en-AU" sz="800" u="none" dirty="0">
                <a:solidFill>
                  <a:schemeClr val="accent2"/>
                </a:solidFill>
                <a:highlight>
                  <a:srgbClr val="FFFF00"/>
                </a:highlight>
              </a:rPr>
              <a:t> </a:t>
            </a:r>
            <a:r>
              <a:rPr lang="en-AU" sz="800" u="sng" dirty="0">
                <a:solidFill>
                  <a:schemeClr val="accent2"/>
                </a:solidFill>
                <a:highlight>
                  <a:srgbClr val="FFFF00"/>
                </a:highlight>
              </a:rPr>
              <a:t>existing</a:t>
            </a:r>
            <a:r>
              <a:rPr lang="en-AU" sz="800" dirty="0">
                <a:solidFill>
                  <a:schemeClr val="accent2"/>
                </a:solidFill>
                <a:highlight>
                  <a:srgbClr val="FFFF00"/>
                </a:highlight>
              </a:rPr>
              <a:t> and </a:t>
            </a:r>
            <a:r>
              <a:rPr lang="en-AU" sz="800" u="sng" dirty="0">
                <a:solidFill>
                  <a:schemeClr val="accent2"/>
                </a:solidFill>
                <a:highlight>
                  <a:srgbClr val="FFFF00"/>
                </a:highlight>
              </a:rPr>
              <a:t>projected</a:t>
            </a:r>
            <a:r>
              <a:rPr lang="en-AU" sz="800" dirty="0">
                <a:solidFill>
                  <a:schemeClr val="accent2"/>
                </a:solidFill>
                <a:highlight>
                  <a:srgbClr val="FFFF00"/>
                </a:highlight>
              </a:rPr>
              <a:t> horticulture demand </a:t>
            </a:r>
            <a:r>
              <a:rPr lang="en-AU" sz="800" u="sng" dirty="0">
                <a:solidFill>
                  <a:schemeClr val="accent2"/>
                </a:solidFill>
                <a:highlight>
                  <a:srgbClr val="FFFF00"/>
                </a:highlight>
              </a:rPr>
              <a:t>may</a:t>
            </a:r>
            <a:r>
              <a:rPr lang="en-AU" sz="800" dirty="0">
                <a:solidFill>
                  <a:schemeClr val="accent2"/>
                </a:solidFill>
                <a:highlight>
                  <a:srgbClr val="FFFF00"/>
                </a:highlight>
              </a:rPr>
              <a:t> exceed water available within the region in extreme dry, moderately dry and dry conditions (excluding carryover).</a:t>
            </a:r>
          </a:p>
          <a:p>
            <a:pPr marL="171450" indent="-171450">
              <a:buFontTx/>
              <a:buChar char="-"/>
            </a:pPr>
            <a:r>
              <a:rPr lang="en-AU" sz="800" dirty="0">
                <a:solidFill>
                  <a:schemeClr val="accent2"/>
                </a:solidFill>
                <a:highlight>
                  <a:srgbClr val="FFFF00"/>
                </a:highlight>
              </a:rPr>
              <a:t>Carryover and water trade are increasingly important tools to manage water supply risk. </a:t>
            </a:r>
          </a:p>
          <a:p>
            <a:pPr marL="171450" indent="-171450">
              <a:buFontTx/>
              <a:buChar char="-"/>
            </a:pPr>
            <a:r>
              <a:rPr lang="en-AU" dirty="0">
                <a:solidFill>
                  <a:schemeClr val="accent2"/>
                </a:solidFill>
              </a:rPr>
              <a:t>So, unfortunately it’s bad news - the water availability issue that we’ve experienced over the last few decades is not likely to go away, and it’s important we continue to take steps to manage that water supply risk.  In the meantime we’ll just enjoy the current cheap water prices. </a:t>
            </a:r>
          </a:p>
          <a:p>
            <a:pPr marL="171450" indent="-171450">
              <a:buFontTx/>
              <a:buChar char="-"/>
            </a:pPr>
            <a:endParaRPr lang="en-AU" dirty="0"/>
          </a:p>
          <a:p>
            <a:pPr marL="0" indent="0">
              <a:buFontTx/>
              <a:buNone/>
            </a:pPr>
            <a:r>
              <a:rPr lang="en-AU" dirty="0"/>
              <a:t>Finish</a:t>
            </a:r>
          </a:p>
          <a:p>
            <a:pPr marL="171450" indent="-171450">
              <a:buFontTx/>
              <a:buChar char="-"/>
            </a:pPr>
            <a:r>
              <a:rPr lang="en-AU" dirty="0"/>
              <a:t>Thanks to </a:t>
            </a:r>
            <a:r>
              <a:rPr lang="en-AU" b="1" dirty="0"/>
              <a:t>Chris, Rajiv, and Gwen</a:t>
            </a:r>
            <a:r>
              <a:rPr lang="en-AU" dirty="0"/>
              <a:t> and </a:t>
            </a:r>
            <a:r>
              <a:rPr lang="en-AU" b="1" dirty="0"/>
              <a:t>your teams </a:t>
            </a:r>
            <a:r>
              <a:rPr lang="en-AU" dirty="0"/>
              <a:t>for a great presentations.  It’s important work and helps us to better prepare for the future.  (</a:t>
            </a:r>
            <a:r>
              <a:rPr lang="en-AU" b="1" dirty="0"/>
              <a:t>Mike Jensz</a:t>
            </a:r>
            <a:r>
              <a:rPr lang="en-AU" dirty="0"/>
              <a:t>?)</a:t>
            </a:r>
          </a:p>
          <a:p>
            <a:pPr marL="171450" indent="-171450">
              <a:buFontTx/>
              <a:buChar char="-"/>
            </a:pPr>
            <a:r>
              <a:rPr lang="en-AU" dirty="0"/>
              <a:t>Thanks to </a:t>
            </a:r>
            <a:r>
              <a:rPr lang="en-AU" b="1" dirty="0"/>
              <a:t>Tim</a:t>
            </a:r>
            <a:r>
              <a:rPr lang="en-AU" dirty="0"/>
              <a:t> for stepping in to keep the webinar afloat, and to Joe Braden for all the good work he’s done for this webinar. </a:t>
            </a:r>
          </a:p>
          <a:p>
            <a:pPr marL="171450" indent="-171450">
              <a:buFontTx/>
              <a:buChar char="-"/>
            </a:pPr>
            <a:r>
              <a:rPr lang="en-AU" dirty="0"/>
              <a:t>Special thanks to all the </a:t>
            </a:r>
            <a:r>
              <a:rPr lang="en-AU" b="1" dirty="0"/>
              <a:t>webinar participants </a:t>
            </a:r>
            <a:r>
              <a:rPr lang="en-AU" dirty="0"/>
              <a:t>for supporting us and for your contributions.  </a:t>
            </a:r>
          </a:p>
          <a:p>
            <a:pPr marL="171450" indent="-171450">
              <a:buFontTx/>
              <a:buChar char="-"/>
            </a:pPr>
            <a:r>
              <a:rPr lang="en-AU" dirty="0"/>
              <a:t>A reminder that </a:t>
            </a:r>
            <a:br>
              <a:rPr lang="en-AU" dirty="0"/>
            </a:br>
            <a:r>
              <a:rPr lang="en-AU" dirty="0"/>
              <a:t>	- It would be big help if you could complete the short list of </a:t>
            </a:r>
            <a:r>
              <a:rPr lang="en-AU" b="1" dirty="0"/>
              <a:t>feedback questions </a:t>
            </a:r>
            <a:r>
              <a:rPr lang="en-AU" dirty="0"/>
              <a:t>on your screen.</a:t>
            </a:r>
            <a:br>
              <a:rPr lang="en-AU" dirty="0"/>
            </a:br>
            <a:r>
              <a:rPr lang="en-AU" dirty="0"/>
              <a:t>	- The full report and fact sheet are available on the water register web site.</a:t>
            </a:r>
          </a:p>
          <a:p>
            <a:pPr marL="171450" indent="-171450">
              <a:buFontTx/>
              <a:buChar char="-"/>
            </a:pPr>
            <a:r>
              <a:rPr lang="en-AU" dirty="0"/>
              <a:t>Thanks again, and have a good afternoon!</a:t>
            </a:r>
          </a:p>
          <a:p>
            <a:pPr marL="1085850" lvl="2" indent="-171450">
              <a:buFontTx/>
              <a:buChar char="-"/>
            </a:pPr>
            <a:endParaRPr lang="en-AU" dirty="0"/>
          </a:p>
        </p:txBody>
      </p:sp>
      <p:sp>
        <p:nvSpPr>
          <p:cNvPr id="4" name="Slide Number Placeholder 3"/>
          <p:cNvSpPr>
            <a:spLocks noGrp="1"/>
          </p:cNvSpPr>
          <p:nvPr>
            <p:ph type="sldNum" sz="quarter" idx="5"/>
          </p:nvPr>
        </p:nvSpPr>
        <p:spPr/>
        <p:txBody>
          <a:bodyPr/>
          <a:lstStyle/>
          <a:p>
            <a:fld id="{A13850A2-1E31-7A47-8587-B459B9033867}" type="slidenum">
              <a:rPr lang="en-US" smtClean="0"/>
              <a:t>6</a:t>
            </a:fld>
            <a:endParaRPr lang="en-US"/>
          </a:p>
        </p:txBody>
      </p:sp>
    </p:spTree>
    <p:extLst>
      <p:ext uri="{BB962C8B-B14F-4D97-AF65-F5344CB8AC3E}">
        <p14:creationId xmlns:p14="http://schemas.microsoft.com/office/powerpoint/2010/main" val="79332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762"/>
            <a:ext cx="9141291" cy="5141976"/>
          </a:xfrm>
          <a:prstGeom prst="rect">
            <a:avLst/>
          </a:prstGeom>
        </p:spPr>
      </p:pic>
      <p:sp>
        <p:nvSpPr>
          <p:cNvPr id="2" name="Title 1"/>
          <p:cNvSpPr>
            <a:spLocks noGrp="1"/>
          </p:cNvSpPr>
          <p:nvPr>
            <p:ph type="ctrTitle" hasCustomPrompt="1"/>
          </p:nvPr>
        </p:nvSpPr>
        <p:spPr>
          <a:xfrm>
            <a:off x="2418079" y="1283190"/>
            <a:ext cx="6386191" cy="1303031"/>
          </a:xfrm>
        </p:spPr>
        <p:txBody>
          <a:bodyPr anchor="b" anchorCtr="0">
            <a:normAutofit/>
          </a:bodyPr>
          <a:lstStyle>
            <a:lvl1pPr algn="r">
              <a:defRPr sz="3000" b="1" i="0">
                <a:solidFill>
                  <a:schemeClr val="bg1"/>
                </a:solidFill>
                <a:latin typeface="Arial"/>
                <a:cs typeface="Arial"/>
              </a:defRPr>
            </a:lvl1pPr>
          </a:lstStyle>
          <a:p>
            <a:r>
              <a:rPr lang="en-AU" dirty="0"/>
              <a:t>Click to edit </a:t>
            </a:r>
            <a:br>
              <a:rPr lang="en-AU" dirty="0"/>
            </a:br>
            <a:r>
              <a:rPr lang="en-AU" dirty="0"/>
              <a:t>Master title style</a:t>
            </a:r>
            <a:endParaRPr lang="en-US" dirty="0"/>
          </a:p>
        </p:txBody>
      </p:sp>
      <p:sp>
        <p:nvSpPr>
          <p:cNvPr id="3" name="Subtitle 2"/>
          <p:cNvSpPr>
            <a:spLocks noGrp="1"/>
          </p:cNvSpPr>
          <p:nvPr>
            <p:ph type="subTitle" idx="1"/>
          </p:nvPr>
        </p:nvSpPr>
        <p:spPr>
          <a:xfrm>
            <a:off x="2418079" y="2586219"/>
            <a:ext cx="6386196" cy="1283188"/>
          </a:xfrm>
        </p:spPr>
        <p:txBody>
          <a:bodyPr/>
          <a:lstStyle>
            <a:lvl1pPr marL="0" indent="0" algn="r">
              <a:buNone/>
              <a:defRPr>
                <a:solidFill>
                  <a:srgbClr val="FFFFFF"/>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43773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808" y="792481"/>
            <a:ext cx="6773830" cy="3529506"/>
          </a:xfrm>
          <a:prstGeom prst="rect">
            <a:avLst/>
          </a:prstGeo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997794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6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0"/>
            <a:ext cx="9141293" cy="5141976"/>
          </a:xfrm>
          <a:prstGeom prst="rect">
            <a:avLst/>
          </a:prstGeom>
        </p:spPr>
      </p:pic>
      <p:pic>
        <p:nvPicPr>
          <p:cNvPr id="6" name="Picture 5"/>
          <p:cNvPicPr>
            <a:picLocks noChangeAspect="1"/>
          </p:cNvPicPr>
          <p:nvPr userDrawn="1"/>
        </p:nvPicPr>
        <p:blipFill>
          <a:blip r:embed="rId3"/>
          <a:stretch>
            <a:fillRect/>
          </a:stretch>
        </p:blipFill>
        <p:spPr>
          <a:xfrm>
            <a:off x="2709" y="762"/>
            <a:ext cx="9141291" cy="5141976"/>
          </a:xfrm>
          <a:prstGeom prst="rect">
            <a:avLst/>
          </a:prstGeom>
        </p:spPr>
      </p:pic>
      <p:sp>
        <p:nvSpPr>
          <p:cNvPr id="2" name="Title 1"/>
          <p:cNvSpPr>
            <a:spLocks noGrp="1"/>
          </p:cNvSpPr>
          <p:nvPr>
            <p:ph type="ctrTitle" hasCustomPrompt="1"/>
          </p:nvPr>
        </p:nvSpPr>
        <p:spPr>
          <a:xfrm>
            <a:off x="3271520" y="1283190"/>
            <a:ext cx="5532032" cy="1303031"/>
          </a:xfrm>
        </p:spPr>
        <p:txBody>
          <a:bodyPr anchor="b" anchorCtr="0">
            <a:normAutofit/>
          </a:bodyPr>
          <a:lstStyle>
            <a:lvl1pPr algn="r">
              <a:defRPr sz="3000" b="1" i="0">
                <a:solidFill>
                  <a:schemeClr val="bg1"/>
                </a:solidFill>
                <a:latin typeface="Arial"/>
                <a:cs typeface="Arial"/>
              </a:defRPr>
            </a:lvl1pPr>
          </a:lstStyle>
          <a:p>
            <a:r>
              <a:rPr lang="en-AU" dirty="0"/>
              <a:t>Click to edit </a:t>
            </a:r>
            <a:br>
              <a:rPr lang="en-AU" dirty="0"/>
            </a:br>
            <a:r>
              <a:rPr lang="en-AU" dirty="0"/>
              <a:t>Master title style</a:t>
            </a:r>
            <a:endParaRPr lang="en-US" dirty="0"/>
          </a:p>
        </p:txBody>
      </p:sp>
      <p:sp>
        <p:nvSpPr>
          <p:cNvPr id="3" name="Subtitle 2"/>
          <p:cNvSpPr>
            <a:spLocks noGrp="1"/>
          </p:cNvSpPr>
          <p:nvPr>
            <p:ph type="subTitle" idx="1"/>
          </p:nvPr>
        </p:nvSpPr>
        <p:spPr>
          <a:xfrm>
            <a:off x="3622040" y="2586219"/>
            <a:ext cx="5181516" cy="1283188"/>
          </a:xfrm>
        </p:spPr>
        <p:txBody>
          <a:bodyPr/>
          <a:lstStyle>
            <a:lvl1pPr marL="0" indent="0" algn="r">
              <a:buNone/>
              <a:defRPr>
                <a:solidFill>
                  <a:srgbClr val="FFFFFF"/>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40132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sp>
        <p:nvSpPr>
          <p:cNvPr id="8" name="Title Placeholder 1"/>
          <p:cNvSpPr>
            <a:spLocks noGrp="1"/>
          </p:cNvSpPr>
          <p:nvPr>
            <p:ph type="title"/>
          </p:nvPr>
        </p:nvSpPr>
        <p:spPr>
          <a:xfrm>
            <a:off x="2981960" y="1682016"/>
            <a:ext cx="6016324" cy="1063229"/>
          </a:xfrm>
          <a:prstGeom prst="rect">
            <a:avLst/>
          </a:prstGeom>
        </p:spPr>
        <p:txBody>
          <a:bodyPr vert="horz" lIns="91440" tIns="45720" rIns="91440" bIns="45720" rtlCol="0" anchor="ctr">
            <a:normAutofit/>
          </a:bodyPr>
          <a:lstStyle>
            <a:lvl1pPr algn="r">
              <a:defRPr sz="1800">
                <a:solidFill>
                  <a:schemeClr val="bg1"/>
                </a:solidFill>
              </a:defRPr>
            </a:lvl1pPr>
          </a:lstStyle>
          <a:p>
            <a:r>
              <a:rPr lang="en-AU" dirty="0"/>
              <a:t>Click to edit Master title style</a:t>
            </a:r>
            <a:endParaRPr lang="en-US" dirty="0"/>
          </a:p>
        </p:txBody>
      </p:sp>
    </p:spTree>
    <p:extLst>
      <p:ext uri="{BB962C8B-B14F-4D97-AF65-F5344CB8AC3E}">
        <p14:creationId xmlns:p14="http://schemas.microsoft.com/office/powerpoint/2010/main" val="41525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34159-412B-574A-A158-92BB0262E969}"/>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3" name="Picture 2"/>
          <p:cNvPicPr>
            <a:picLocks noChangeAspect="1"/>
          </p:cNvPicPr>
          <p:nvPr userDrawn="1"/>
        </p:nvPicPr>
        <p:blipFill>
          <a:blip r:embed="rId3"/>
          <a:stretch>
            <a:fillRect/>
          </a:stretch>
        </p:blipFill>
        <p:spPr>
          <a:xfrm>
            <a:off x="0" y="762"/>
            <a:ext cx="9141291" cy="5141976"/>
          </a:xfrm>
          <a:prstGeom prst="rect">
            <a:avLst/>
          </a:prstGeom>
        </p:spPr>
      </p:pic>
      <p:sp>
        <p:nvSpPr>
          <p:cNvPr id="8" name="Title Placeholder 1"/>
          <p:cNvSpPr>
            <a:spLocks noGrp="1"/>
          </p:cNvSpPr>
          <p:nvPr>
            <p:ph type="title"/>
          </p:nvPr>
        </p:nvSpPr>
        <p:spPr>
          <a:xfrm>
            <a:off x="2951480" y="1682016"/>
            <a:ext cx="6041724" cy="1063229"/>
          </a:xfrm>
          <a:prstGeom prst="rect">
            <a:avLst/>
          </a:prstGeom>
        </p:spPr>
        <p:txBody>
          <a:bodyPr vert="horz" lIns="91440" tIns="45720" rIns="91440" bIns="45720" rtlCol="0" anchor="ctr">
            <a:normAutofit/>
          </a:bodyPr>
          <a:lstStyle>
            <a:lvl1pPr algn="r">
              <a:defRPr sz="1800">
                <a:solidFill>
                  <a:schemeClr val="bg1"/>
                </a:solidFill>
              </a:defRPr>
            </a:lvl1pPr>
          </a:lstStyle>
          <a:p>
            <a:r>
              <a:rPr lang="en-AU" dirty="0"/>
              <a:t>Click to edit Master title style</a:t>
            </a:r>
            <a:endParaRPr lang="en-US" dirty="0"/>
          </a:p>
        </p:txBody>
      </p:sp>
    </p:spTree>
    <p:extLst>
      <p:ext uri="{BB962C8B-B14F-4D97-AF65-F5344CB8AC3E}">
        <p14:creationId xmlns:p14="http://schemas.microsoft.com/office/powerpoint/2010/main" val="19299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7329"/>
                </a:solidFil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99553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7329"/>
                </a:solidFill>
              </a:defRPr>
            </a:lvl1pPr>
          </a:lstStyle>
          <a:p>
            <a:r>
              <a:rPr lang="en-AU" dirty="0"/>
              <a:t>Click to edit Master title style</a:t>
            </a:r>
            <a:endParaRPr lang="en-US" dirty="0"/>
          </a:p>
        </p:txBody>
      </p:sp>
      <p:sp>
        <p:nvSpPr>
          <p:cNvPr id="3" name="Content Placeholder 2"/>
          <p:cNvSpPr>
            <a:spLocks noGrp="1"/>
          </p:cNvSpPr>
          <p:nvPr>
            <p:ph sz="half" idx="1"/>
          </p:nvPr>
        </p:nvSpPr>
        <p:spPr>
          <a:xfrm>
            <a:off x="172720" y="1200152"/>
            <a:ext cx="4211320" cy="3304237"/>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199" y="1200152"/>
            <a:ext cx="4244975" cy="3304237"/>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43210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248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AU" dirty="0"/>
              <a:t>Click to edit Master title style</a:t>
            </a:r>
            <a:endParaRPr lang="en-US" dirty="0"/>
          </a:p>
        </p:txBody>
      </p:sp>
      <p:sp>
        <p:nvSpPr>
          <p:cNvPr id="10" name="Text Placeholder 2"/>
          <p:cNvSpPr>
            <a:spLocks noGrp="1"/>
          </p:cNvSpPr>
          <p:nvPr>
            <p:ph type="body" idx="1"/>
          </p:nvPr>
        </p:nvSpPr>
        <p:spPr>
          <a:xfrm>
            <a:off x="172718" y="1472667"/>
            <a:ext cx="4226562" cy="406141"/>
          </a:xfrm>
        </p:spPr>
        <p:txBody>
          <a:bodyPr anchor="b"/>
          <a:lstStyle>
            <a:lvl1pPr marL="0" indent="0">
              <a:buNone/>
              <a:defRPr sz="1350" b="1">
                <a:solidFill>
                  <a:srgbClr val="4C7329"/>
                </a:solidFill>
              </a:defRPr>
            </a:lvl1pPr>
            <a:lvl2pPr marL="257162"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4" indent="0">
              <a:buNone/>
              <a:defRPr sz="900" b="1"/>
            </a:lvl7pPr>
            <a:lvl8pPr marL="1800135" indent="0">
              <a:buNone/>
              <a:defRPr sz="900" b="1"/>
            </a:lvl8pPr>
            <a:lvl9pPr marL="2057297" indent="0">
              <a:buNone/>
              <a:defRPr sz="900" b="1"/>
            </a:lvl9pPr>
          </a:lstStyle>
          <a:p>
            <a:pPr lvl="0"/>
            <a:r>
              <a:rPr lang="en-AU" dirty="0"/>
              <a:t>Click to edit Master text styles</a:t>
            </a:r>
          </a:p>
        </p:txBody>
      </p:sp>
      <p:sp>
        <p:nvSpPr>
          <p:cNvPr id="11" name="Content Placeholder 3"/>
          <p:cNvSpPr>
            <a:spLocks noGrp="1"/>
          </p:cNvSpPr>
          <p:nvPr>
            <p:ph sz="half" idx="2"/>
          </p:nvPr>
        </p:nvSpPr>
        <p:spPr>
          <a:xfrm>
            <a:off x="172718" y="1922121"/>
            <a:ext cx="4226562" cy="2416468"/>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ext Placeholder 4"/>
          <p:cNvSpPr>
            <a:spLocks noGrp="1"/>
          </p:cNvSpPr>
          <p:nvPr>
            <p:ph type="body" sz="quarter" idx="3"/>
          </p:nvPr>
        </p:nvSpPr>
        <p:spPr>
          <a:xfrm>
            <a:off x="4740915" y="1472664"/>
            <a:ext cx="4164960" cy="406142"/>
          </a:xfrm>
        </p:spPr>
        <p:txBody>
          <a:bodyPr anchor="b"/>
          <a:lstStyle>
            <a:lvl1pPr marL="0" indent="0">
              <a:buNone/>
              <a:defRPr sz="1350" b="1">
                <a:solidFill>
                  <a:srgbClr val="4C7329"/>
                </a:solidFill>
              </a:defRPr>
            </a:lvl1pPr>
            <a:lvl2pPr marL="257162"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4" indent="0">
              <a:buNone/>
              <a:defRPr sz="900" b="1"/>
            </a:lvl7pPr>
            <a:lvl8pPr marL="1800135" indent="0">
              <a:buNone/>
              <a:defRPr sz="900" b="1"/>
            </a:lvl8pPr>
            <a:lvl9pPr marL="2057297" indent="0">
              <a:buNone/>
              <a:defRPr sz="900" b="1"/>
            </a:lvl9pPr>
          </a:lstStyle>
          <a:p>
            <a:pPr lvl="0"/>
            <a:r>
              <a:rPr lang="en-AU" dirty="0"/>
              <a:t>Click to edit Master text styles</a:t>
            </a:r>
          </a:p>
        </p:txBody>
      </p:sp>
      <p:sp>
        <p:nvSpPr>
          <p:cNvPr id="13" name="Content Placeholder 5"/>
          <p:cNvSpPr>
            <a:spLocks noGrp="1"/>
          </p:cNvSpPr>
          <p:nvPr>
            <p:ph sz="quarter" idx="4"/>
          </p:nvPr>
        </p:nvSpPr>
        <p:spPr>
          <a:xfrm>
            <a:off x="4740915" y="1922121"/>
            <a:ext cx="4164960" cy="2416468"/>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09059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172718" y="1479886"/>
            <a:ext cx="4221481" cy="302450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749800" y="1479886"/>
            <a:ext cx="4156074" cy="302450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11"/>
          </p:nvPr>
        </p:nvSpPr>
        <p:spPr>
          <a:xfrm>
            <a:off x="4394199"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2838519" y="4767264"/>
            <a:ext cx="1555680" cy="273844"/>
          </a:xfrm>
          <a:prstGeom prst="rect">
            <a:avLst/>
          </a:prstGeom>
        </p:spPr>
        <p:txBody>
          <a:bodyPr/>
          <a:lstStyle>
            <a:lvl1pPr>
              <a:defRPr>
                <a:solidFill>
                  <a:srgbClr val="201547"/>
                </a:solidFill>
              </a:defRPr>
            </a:lvl1pPr>
          </a:lstStyle>
          <a:p>
            <a:fld id="{B4716298-E12B-0E44-90E2-5B2DF61A8133}" type="slidenum">
              <a:rPr lang="en-US" smtClean="0"/>
              <a:pPr/>
              <a:t>‹#›</a:t>
            </a:fld>
            <a:endParaRPr lang="en-US" dirty="0"/>
          </a:p>
        </p:txBody>
      </p:sp>
    </p:spTree>
    <p:extLst>
      <p:ext uri="{BB962C8B-B14F-4D97-AF65-F5344CB8AC3E}">
        <p14:creationId xmlns:p14="http://schemas.microsoft.com/office/powerpoint/2010/main" val="6051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stretch>
            <a:fillRect/>
          </a:stretch>
        </p:blipFill>
        <p:spPr>
          <a:xfrm>
            <a:off x="0" y="762"/>
            <a:ext cx="9141291" cy="5141976"/>
          </a:xfrm>
          <a:prstGeom prst="rect">
            <a:avLst/>
          </a:prstGeom>
        </p:spPr>
      </p:pic>
      <p:sp>
        <p:nvSpPr>
          <p:cNvPr id="2" name="Title Placeholder 1"/>
          <p:cNvSpPr>
            <a:spLocks noGrp="1"/>
          </p:cNvSpPr>
          <p:nvPr>
            <p:ph type="title"/>
          </p:nvPr>
        </p:nvSpPr>
        <p:spPr>
          <a:xfrm>
            <a:off x="172720" y="332072"/>
            <a:ext cx="8722360" cy="731157"/>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172720" y="1200150"/>
            <a:ext cx="8722360" cy="2907431"/>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MSIPCMContentMarking" descr="{&quot;HashCode&quot;:-1264680268,&quot;Placement&quot;:&quot;Footer&quot;,&quot;Top&quot;:381.651581,&quot;Left&quot;:326.046448,&quot;SlideWidth&quot;:720,&quot;SlideHeight&quot;:405}">
            <a:extLst>
              <a:ext uri="{FF2B5EF4-FFF2-40B4-BE49-F238E27FC236}">
                <a16:creationId xmlns:a16="http://schemas.microsoft.com/office/drawing/2014/main" id="{1A9464A6-A60B-0450-D564-655E03E514CE}"/>
              </a:ext>
            </a:extLst>
          </p:cNvPr>
          <p:cNvSpPr txBox="1"/>
          <p:nvPr userDrawn="1"/>
        </p:nvSpPr>
        <p:spPr>
          <a:xfrm>
            <a:off x="4140790" y="48469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5353494"/>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98" r:id="rId3"/>
    <p:sldLayoutId id="2147483699" r:id="rId4"/>
    <p:sldLayoutId id="2147483650" r:id="rId5"/>
    <p:sldLayoutId id="2147483652" r:id="rId6"/>
  </p:sldLayoutIdLst>
  <p:txStyles>
    <p:titleStyle>
      <a:lvl1pPr algn="l" defTabSz="342884" rtl="0" eaLnBrk="1" latinLnBrk="0" hangingPunct="1">
        <a:spcBef>
          <a:spcPct val="0"/>
        </a:spcBef>
        <a:buNone/>
        <a:defRPr sz="2100" b="1" kern="1200">
          <a:solidFill>
            <a:srgbClr val="4C7329"/>
          </a:solidFill>
          <a:latin typeface="Arial"/>
          <a:ea typeface="+mj-ea"/>
          <a:cs typeface="Arial"/>
        </a:defRPr>
      </a:lvl1pPr>
    </p:titleStyle>
    <p:bodyStyle>
      <a:lvl1pPr marL="257162" indent="-257162" algn="l" defTabSz="342884" rtl="0" eaLnBrk="1" latinLnBrk="0" hangingPunct="1">
        <a:spcBef>
          <a:spcPct val="20000"/>
        </a:spcBef>
        <a:buFont typeface="Arial"/>
        <a:buChar char="•"/>
        <a:defRPr sz="1800" kern="1200">
          <a:solidFill>
            <a:schemeClr val="tx1"/>
          </a:solidFill>
          <a:latin typeface="Arial"/>
          <a:ea typeface="+mn-ea"/>
          <a:cs typeface="Arial"/>
        </a:defRPr>
      </a:lvl1pPr>
      <a:lvl2pPr marL="557185" indent="-214303" algn="l" defTabSz="342884" rtl="0" eaLnBrk="1" latinLnBrk="0" hangingPunct="1">
        <a:spcBef>
          <a:spcPct val="20000"/>
        </a:spcBef>
        <a:buFont typeface="Arial"/>
        <a:buChar char="–"/>
        <a:defRPr sz="1500" kern="1200">
          <a:solidFill>
            <a:schemeClr val="tx1"/>
          </a:solidFill>
          <a:latin typeface="Arial"/>
          <a:ea typeface="+mn-ea"/>
          <a:cs typeface="Arial"/>
        </a:defRPr>
      </a:lvl2pPr>
      <a:lvl3pPr marL="857207" indent="-171442" algn="l" defTabSz="342884" rtl="0" eaLnBrk="1" latinLnBrk="0" hangingPunct="1">
        <a:spcBef>
          <a:spcPct val="20000"/>
        </a:spcBef>
        <a:buFont typeface="Arial"/>
        <a:buChar char="•"/>
        <a:defRPr sz="1350" kern="1200">
          <a:solidFill>
            <a:schemeClr val="tx1"/>
          </a:solidFill>
          <a:latin typeface="Arial"/>
          <a:ea typeface="+mn-ea"/>
          <a:cs typeface="Arial"/>
        </a:defRPr>
      </a:lvl3pPr>
      <a:lvl4pPr marL="1200090" indent="-171442" algn="l" defTabSz="342884" rtl="0" eaLnBrk="1" latinLnBrk="0" hangingPunct="1">
        <a:spcBef>
          <a:spcPct val="20000"/>
        </a:spcBef>
        <a:buFont typeface="Arial"/>
        <a:buChar char="–"/>
        <a:defRPr sz="1200" kern="1200">
          <a:solidFill>
            <a:schemeClr val="tx1"/>
          </a:solidFill>
          <a:latin typeface="Arial"/>
          <a:ea typeface="+mn-ea"/>
          <a:cs typeface="Arial"/>
        </a:defRPr>
      </a:lvl4pPr>
      <a:lvl5pPr marL="1542974" indent="-171442" algn="l" defTabSz="342884" rtl="0" eaLnBrk="1" latinLnBrk="0" hangingPunct="1">
        <a:spcBef>
          <a:spcPct val="20000"/>
        </a:spcBef>
        <a:buFont typeface="Arial"/>
        <a:buChar char="»"/>
        <a:defRPr sz="1200" kern="1200">
          <a:solidFill>
            <a:schemeClr val="tx1"/>
          </a:solidFill>
          <a:latin typeface="Arial"/>
          <a:ea typeface="+mn-ea"/>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482" userDrawn="1">
          <p15:clr>
            <a:srgbClr val="F26B43"/>
          </p15:clr>
        </p15:guide>
        <p15:guide id="3" pos="5602" userDrawn="1">
          <p15:clr>
            <a:srgbClr val="F26B43"/>
          </p15:clr>
        </p15:guide>
        <p15:guide id="4" pos="1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stretch>
            <a:fillRect/>
          </a:stretch>
        </p:blipFill>
        <p:spPr>
          <a:xfrm>
            <a:off x="0" y="762"/>
            <a:ext cx="9141291" cy="5141976"/>
          </a:xfrm>
          <a:prstGeom prst="rect">
            <a:avLst/>
          </a:prstGeom>
        </p:spPr>
      </p:pic>
      <p:sp>
        <p:nvSpPr>
          <p:cNvPr id="2" name="Title Placeholder 1"/>
          <p:cNvSpPr>
            <a:spLocks noGrp="1"/>
          </p:cNvSpPr>
          <p:nvPr>
            <p:ph type="title"/>
          </p:nvPr>
        </p:nvSpPr>
        <p:spPr>
          <a:xfrm>
            <a:off x="172719" y="198120"/>
            <a:ext cx="8733155" cy="8636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172719" y="1400476"/>
            <a:ext cx="8733156" cy="2983564"/>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MSIPCMContentMarking" descr="{&quot;HashCode&quot;:-1264680268,&quot;Placement&quot;:&quot;Footer&quot;,&quot;Top&quot;:381.651581,&quot;Left&quot;:326.046448,&quot;SlideWidth&quot;:720,&quot;SlideHeight&quot;:405}">
            <a:extLst>
              <a:ext uri="{FF2B5EF4-FFF2-40B4-BE49-F238E27FC236}">
                <a16:creationId xmlns:a16="http://schemas.microsoft.com/office/drawing/2014/main" id="{A7F52E5A-711C-286D-E4A8-2F70062C9E4B}"/>
              </a:ext>
            </a:extLst>
          </p:cNvPr>
          <p:cNvSpPr txBox="1"/>
          <p:nvPr userDrawn="1"/>
        </p:nvSpPr>
        <p:spPr>
          <a:xfrm>
            <a:off x="4140790" y="48469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51287287"/>
      </p:ext>
    </p:extLst>
  </p:cSld>
  <p:clrMap bg1="lt1" tx1="dk1" bg2="lt2" tx2="dk2" accent1="accent1" accent2="accent2" accent3="accent3" accent4="accent4" accent5="accent5" accent6="accent6" hlink="hlink" folHlink="folHlink"/>
  <p:sldLayoutIdLst>
    <p:sldLayoutId id="2147483663" r:id="rId1"/>
    <p:sldLayoutId id="2147483700" r:id="rId2"/>
    <p:sldLayoutId id="2147483664" r:id="rId3"/>
  </p:sldLayoutIdLst>
  <p:txStyles>
    <p:titleStyle>
      <a:lvl1pPr algn="l" defTabSz="342884" rtl="0" eaLnBrk="1" latinLnBrk="0" hangingPunct="1">
        <a:spcBef>
          <a:spcPct val="0"/>
        </a:spcBef>
        <a:buNone/>
        <a:defRPr sz="2100" b="1" kern="1200">
          <a:solidFill>
            <a:schemeClr val="bg1"/>
          </a:solidFill>
          <a:latin typeface="Arial"/>
          <a:ea typeface="+mj-ea"/>
          <a:cs typeface="Arial"/>
        </a:defRPr>
      </a:lvl1pPr>
    </p:titleStyle>
    <p:bodyStyle>
      <a:lvl1pPr marL="257162" indent="-257162" algn="l" defTabSz="342884" rtl="0" eaLnBrk="1" latinLnBrk="0" hangingPunct="1">
        <a:spcBef>
          <a:spcPct val="20000"/>
        </a:spcBef>
        <a:buFont typeface="Arial"/>
        <a:buChar char="•"/>
        <a:defRPr sz="1800" kern="1200">
          <a:solidFill>
            <a:schemeClr val="tx1"/>
          </a:solidFill>
          <a:latin typeface="Arial"/>
          <a:ea typeface="+mn-ea"/>
          <a:cs typeface="Arial"/>
        </a:defRPr>
      </a:lvl1pPr>
      <a:lvl2pPr marL="557185" indent="-214303" algn="l" defTabSz="342884" rtl="0" eaLnBrk="1" latinLnBrk="0" hangingPunct="1">
        <a:spcBef>
          <a:spcPct val="20000"/>
        </a:spcBef>
        <a:buFont typeface="Arial"/>
        <a:buChar char="–"/>
        <a:defRPr sz="1500" kern="1200">
          <a:solidFill>
            <a:schemeClr val="tx1"/>
          </a:solidFill>
          <a:latin typeface="Arial"/>
          <a:ea typeface="+mn-ea"/>
          <a:cs typeface="Arial"/>
        </a:defRPr>
      </a:lvl2pPr>
      <a:lvl3pPr marL="857207" indent="-171442" algn="l" defTabSz="342884" rtl="0" eaLnBrk="1" latinLnBrk="0" hangingPunct="1">
        <a:spcBef>
          <a:spcPct val="20000"/>
        </a:spcBef>
        <a:buFont typeface="Arial"/>
        <a:buChar char="•"/>
        <a:defRPr sz="1350" kern="1200">
          <a:solidFill>
            <a:schemeClr val="tx1"/>
          </a:solidFill>
          <a:latin typeface="Arial"/>
          <a:ea typeface="+mn-ea"/>
          <a:cs typeface="Arial"/>
        </a:defRPr>
      </a:lvl3pPr>
      <a:lvl4pPr marL="1200090" indent="-171442" algn="l" defTabSz="342884" rtl="0" eaLnBrk="1" latinLnBrk="0" hangingPunct="1">
        <a:spcBef>
          <a:spcPct val="20000"/>
        </a:spcBef>
        <a:buFont typeface="Arial"/>
        <a:buChar char="–"/>
        <a:defRPr sz="1200" kern="1200">
          <a:solidFill>
            <a:schemeClr val="tx1"/>
          </a:solidFill>
          <a:latin typeface="Arial"/>
          <a:ea typeface="+mn-ea"/>
          <a:cs typeface="Arial"/>
        </a:defRPr>
      </a:lvl4pPr>
      <a:lvl5pPr marL="1542974" indent="-171442" algn="l" defTabSz="342884" rtl="0" eaLnBrk="1" latinLnBrk="0" hangingPunct="1">
        <a:spcBef>
          <a:spcPct val="20000"/>
        </a:spcBef>
        <a:buFont typeface="Arial"/>
        <a:buChar char="»"/>
        <a:defRPr sz="1200" kern="1200">
          <a:solidFill>
            <a:schemeClr val="tx1"/>
          </a:solidFill>
          <a:latin typeface="Arial"/>
          <a:ea typeface="+mn-ea"/>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73" userDrawn="1">
          <p15:clr>
            <a:srgbClr val="F26B43"/>
          </p15:clr>
        </p15:guide>
        <p15:guide id="4" pos="561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0" y="762"/>
            <a:ext cx="9141291" cy="5141976"/>
          </a:xfrm>
          <a:prstGeom prst="rect">
            <a:avLst/>
          </a:prstGeom>
        </p:spPr>
      </p:pic>
      <p:sp>
        <p:nvSpPr>
          <p:cNvPr id="5" name="MSIPCMContentMarking" descr="{&quot;HashCode&quot;:-1264680268,&quot;Placement&quot;:&quot;Footer&quot;,&quot;Top&quot;:381.651581,&quot;Left&quot;:326.046448,&quot;SlideWidth&quot;:720,&quot;SlideHeight&quot;:405}">
            <a:extLst>
              <a:ext uri="{FF2B5EF4-FFF2-40B4-BE49-F238E27FC236}">
                <a16:creationId xmlns:a16="http://schemas.microsoft.com/office/drawing/2014/main" id="{AB1EE88B-0531-6D89-FD37-CEB21D1C5239}"/>
              </a:ext>
            </a:extLst>
          </p:cNvPr>
          <p:cNvSpPr txBox="1"/>
          <p:nvPr userDrawn="1"/>
        </p:nvSpPr>
        <p:spPr>
          <a:xfrm>
            <a:off x="4140790" y="48469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67058453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342884" rtl="0" eaLnBrk="1" latinLnBrk="0" hangingPunct="1">
        <a:spcBef>
          <a:spcPct val="0"/>
        </a:spcBef>
        <a:buNone/>
        <a:defRPr sz="2100" b="1" kern="1200">
          <a:solidFill>
            <a:schemeClr val="bg1"/>
          </a:solidFill>
          <a:latin typeface="Arial"/>
          <a:ea typeface="+mj-ea"/>
          <a:cs typeface="Arial"/>
        </a:defRPr>
      </a:lvl1pPr>
    </p:titleStyle>
    <p:bodyStyle>
      <a:lvl1pPr marL="257162" indent="-257162" algn="l" defTabSz="342884" rtl="0" eaLnBrk="1" latinLnBrk="0" hangingPunct="1">
        <a:spcBef>
          <a:spcPct val="20000"/>
        </a:spcBef>
        <a:buFont typeface="Arial"/>
        <a:buChar char="•"/>
        <a:defRPr sz="1800" kern="1200">
          <a:solidFill>
            <a:schemeClr val="tx1"/>
          </a:solidFill>
          <a:latin typeface="Arial"/>
          <a:ea typeface="+mn-ea"/>
          <a:cs typeface="Arial"/>
        </a:defRPr>
      </a:lvl1pPr>
      <a:lvl2pPr marL="557185" indent="-214303" algn="l" defTabSz="342884" rtl="0" eaLnBrk="1" latinLnBrk="0" hangingPunct="1">
        <a:spcBef>
          <a:spcPct val="20000"/>
        </a:spcBef>
        <a:buFont typeface="Arial"/>
        <a:buChar char="–"/>
        <a:defRPr sz="1500" kern="1200">
          <a:solidFill>
            <a:schemeClr val="tx1"/>
          </a:solidFill>
          <a:latin typeface="Arial"/>
          <a:ea typeface="+mn-ea"/>
          <a:cs typeface="Arial"/>
        </a:defRPr>
      </a:lvl2pPr>
      <a:lvl3pPr marL="857207" indent="-171442" algn="l" defTabSz="342884" rtl="0" eaLnBrk="1" latinLnBrk="0" hangingPunct="1">
        <a:spcBef>
          <a:spcPct val="20000"/>
        </a:spcBef>
        <a:buFont typeface="Arial"/>
        <a:buChar char="•"/>
        <a:defRPr sz="1350" kern="1200">
          <a:solidFill>
            <a:schemeClr val="tx1"/>
          </a:solidFill>
          <a:latin typeface="Arial"/>
          <a:ea typeface="+mn-ea"/>
          <a:cs typeface="Arial"/>
        </a:defRPr>
      </a:lvl3pPr>
      <a:lvl4pPr marL="1200090" indent="-171442" algn="l" defTabSz="342884" rtl="0" eaLnBrk="1" latinLnBrk="0" hangingPunct="1">
        <a:spcBef>
          <a:spcPct val="20000"/>
        </a:spcBef>
        <a:buFont typeface="Arial"/>
        <a:buChar char="–"/>
        <a:defRPr sz="1200" kern="1200">
          <a:solidFill>
            <a:schemeClr val="tx1"/>
          </a:solidFill>
          <a:latin typeface="Arial"/>
          <a:ea typeface="+mn-ea"/>
          <a:cs typeface="Arial"/>
        </a:defRPr>
      </a:lvl4pPr>
      <a:lvl5pPr marL="1542974" indent="-171442" algn="l" defTabSz="342884" rtl="0" eaLnBrk="1" latinLnBrk="0" hangingPunct="1">
        <a:spcBef>
          <a:spcPct val="20000"/>
        </a:spcBef>
        <a:buFont typeface="Arial"/>
        <a:buChar char="»"/>
        <a:defRPr sz="1200" kern="1200">
          <a:solidFill>
            <a:schemeClr val="tx1"/>
          </a:solidFill>
          <a:latin typeface="Arial"/>
          <a:ea typeface="+mn-ea"/>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othy.robinson@agriculture.vic.gov.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 y="1036028"/>
            <a:ext cx="9144000" cy="960028"/>
          </a:xfrm>
        </p:spPr>
        <p:txBody>
          <a:bodyPr anchor="b" anchorCtr="0">
            <a:normAutofit fontScale="90000"/>
          </a:bodyPr>
          <a:lstStyle/>
          <a:p>
            <a:pPr algn="ctr"/>
            <a:r>
              <a:rPr lang="en-AU" altLang="en-US" sz="3200" dirty="0"/>
              <a:t>Understanding water supply and demand in the southern Murray-Darling Basin</a:t>
            </a:r>
            <a:endParaRPr lang="en-AU" altLang="en-US" sz="3100" dirty="0">
              <a:ln w="9525">
                <a:solidFill>
                  <a:schemeClr val="bg1"/>
                </a:solidFill>
                <a:prstDash val="solid"/>
              </a:ln>
              <a:effectLst>
                <a:outerShdw blurRad="12700" dist="38100" dir="2700000" algn="tl" rotWithShape="0">
                  <a:schemeClr val="bg1">
                    <a:lumMod val="50000"/>
                  </a:schemeClr>
                </a:outerShdw>
              </a:effectLst>
              <a:ea typeface="+mn-ea"/>
            </a:endParaRPr>
          </a:p>
        </p:txBody>
      </p:sp>
      <p:sp>
        <p:nvSpPr>
          <p:cNvPr id="4" name="TextBox 3">
            <a:extLst>
              <a:ext uri="{FF2B5EF4-FFF2-40B4-BE49-F238E27FC236}">
                <a16:creationId xmlns:a16="http://schemas.microsoft.com/office/drawing/2014/main" id="{BC2E37F6-93D2-4AFC-8E5C-8D4E3DCD2A71}"/>
              </a:ext>
            </a:extLst>
          </p:cNvPr>
          <p:cNvSpPr txBox="1"/>
          <p:nvPr/>
        </p:nvSpPr>
        <p:spPr>
          <a:xfrm>
            <a:off x="474060" y="385812"/>
            <a:ext cx="5232473" cy="430887"/>
          </a:xfrm>
          <a:prstGeom prst="rect">
            <a:avLst/>
          </a:prstGeom>
          <a:noFill/>
        </p:spPr>
        <p:txBody>
          <a:bodyPr wrap="square" rtlCol="0">
            <a:spAutoFit/>
          </a:bodyPr>
          <a:lstStyle/>
          <a:p>
            <a:r>
              <a:rPr lang="en-AU" sz="2200" dirty="0">
                <a:solidFill>
                  <a:schemeClr val="bg1"/>
                </a:solidFill>
                <a:latin typeface="Arial" panose="020B0604020202020204" pitchFamily="34" charset="0"/>
                <a:cs typeface="Arial" panose="020B0604020202020204" pitchFamily="34" charset="0"/>
              </a:rPr>
              <a:t>Irrigation webinar series</a:t>
            </a:r>
          </a:p>
        </p:txBody>
      </p:sp>
      <p:sp>
        <p:nvSpPr>
          <p:cNvPr id="9" name="TextBox 8">
            <a:extLst>
              <a:ext uri="{FF2B5EF4-FFF2-40B4-BE49-F238E27FC236}">
                <a16:creationId xmlns:a16="http://schemas.microsoft.com/office/drawing/2014/main" id="{7849786D-73BF-4E7B-8FC3-DD51D1601DE2}"/>
              </a:ext>
            </a:extLst>
          </p:cNvPr>
          <p:cNvSpPr txBox="1"/>
          <p:nvPr/>
        </p:nvSpPr>
        <p:spPr>
          <a:xfrm>
            <a:off x="819500" y="2175569"/>
            <a:ext cx="3530445" cy="1938992"/>
          </a:xfrm>
          <a:prstGeom prst="rect">
            <a:avLst/>
          </a:prstGeom>
          <a:noFill/>
          <a:ln w="12700">
            <a:solidFill>
              <a:schemeClr val="bg1"/>
            </a:solidFill>
          </a:ln>
        </p:spPr>
        <p:txBody>
          <a:bodyPr wrap="square" rtlCol="0">
            <a:spAutoFit/>
          </a:bodyPr>
          <a:lstStyle/>
          <a:p>
            <a:r>
              <a:rPr lang="en-AU" sz="1600" b="1" dirty="0">
                <a:solidFill>
                  <a:schemeClr val="bg1"/>
                </a:solidFill>
                <a:latin typeface="Arial" panose="020B0604020202020204" pitchFamily="34" charset="0"/>
                <a:cs typeface="Arial" panose="020B0604020202020204" pitchFamily="34" charset="0"/>
              </a:rPr>
              <a:t>Please note:</a:t>
            </a:r>
          </a:p>
          <a:p>
            <a:pPr marL="285750" indent="-285750">
              <a:buFont typeface="Arial" panose="020B0604020202020204" pitchFamily="34" charset="0"/>
              <a:buChar char="•"/>
            </a:pPr>
            <a:r>
              <a:rPr lang="en-AU" sz="1600" dirty="0">
                <a:solidFill>
                  <a:schemeClr val="bg1"/>
                </a:solidFill>
                <a:latin typeface="Arial" panose="020B0604020202020204" pitchFamily="34" charset="0"/>
                <a:cs typeface="Arial" panose="020B0604020202020204" pitchFamily="34" charset="0"/>
              </a:rPr>
              <a:t>The webinar will start at 12pm</a:t>
            </a:r>
          </a:p>
          <a:p>
            <a:pPr marL="285750" indent="-285750">
              <a:buFont typeface="Arial" panose="020B0604020202020204" pitchFamily="34" charset="0"/>
              <a:buChar char="•"/>
            </a:pPr>
            <a:r>
              <a:rPr lang="en-AU" sz="1600" dirty="0">
                <a:solidFill>
                  <a:schemeClr val="bg1"/>
                </a:solidFill>
                <a:latin typeface="Arial" panose="020B0604020202020204" pitchFamily="34" charset="0"/>
                <a:cs typeface="Arial" panose="020B0604020202020204" pitchFamily="34" charset="0"/>
              </a:rPr>
              <a:t>You are muted</a:t>
            </a:r>
          </a:p>
          <a:p>
            <a:pPr marL="285750" indent="-285750">
              <a:buFont typeface="Arial" panose="020B0604020202020204" pitchFamily="34" charset="0"/>
              <a:buChar char="•"/>
            </a:pPr>
            <a:r>
              <a:rPr lang="en-AU" sz="1600" dirty="0">
                <a:solidFill>
                  <a:schemeClr val="bg1"/>
                </a:solidFill>
                <a:latin typeface="Arial" panose="020B0604020202020204" pitchFamily="34" charset="0"/>
                <a:cs typeface="Arial" panose="020B0604020202020204" pitchFamily="34" charset="0"/>
              </a:rPr>
              <a:t>The webinar will be recorded &amp; distributed </a:t>
            </a:r>
          </a:p>
          <a:p>
            <a:pPr marL="285750" indent="-285750">
              <a:buFont typeface="Arial" panose="020B0604020202020204" pitchFamily="34" charset="0"/>
              <a:buChar char="•"/>
            </a:pPr>
            <a:r>
              <a:rPr lang="en-AU" sz="1600" dirty="0">
                <a:solidFill>
                  <a:schemeClr val="bg1"/>
                </a:solidFill>
                <a:latin typeface="Arial" panose="020B0604020202020204" pitchFamily="34" charset="0"/>
                <a:cs typeface="Arial" panose="020B0604020202020204" pitchFamily="34" charset="0"/>
              </a:rPr>
              <a:t>Technical issues?</a:t>
            </a:r>
            <a:r>
              <a:rPr lang="en-AU" dirty="0">
                <a:solidFill>
                  <a:schemeClr val="bg1"/>
                </a:solidFill>
                <a:latin typeface="Arial" panose="020B0604020202020204" pitchFamily="34" charset="0"/>
                <a:cs typeface="Arial" panose="020B0604020202020204" pitchFamily="34" charset="0"/>
              </a:rPr>
              <a:t>  </a:t>
            </a:r>
            <a:r>
              <a:rPr lang="en-AU" sz="1100" dirty="0">
                <a:solidFill>
                  <a:schemeClr val="bg1"/>
                </a:solidFill>
                <a:latin typeface="Arial" panose="020B0604020202020204" pitchFamily="34" charset="0"/>
                <a:cs typeface="Arial" panose="020B0604020202020204" pitchFamily="34" charset="0"/>
              </a:rPr>
              <a:t>Use Zoom “Chat”, contact </a:t>
            </a:r>
            <a:r>
              <a:rPr lang="en-AU" sz="1100" dirty="0">
                <a:solidFill>
                  <a:schemeClr val="bg1"/>
                </a:solidFill>
                <a:latin typeface="Arial" panose="020B0604020202020204" pitchFamily="34" charset="0"/>
                <a:cs typeface="Arial" panose="020B0604020202020204" pitchFamily="34" charset="0"/>
                <a:hlinkClick r:id="rId3"/>
              </a:rPr>
              <a:t>timothy.robinson@agriculture.vic.gov.au</a:t>
            </a:r>
            <a:r>
              <a:rPr lang="en-AU" sz="1100" dirty="0">
                <a:solidFill>
                  <a:schemeClr val="bg1"/>
                </a:solidFill>
                <a:latin typeface="Arial" panose="020B0604020202020204" pitchFamily="34" charset="0"/>
                <a:cs typeface="Arial" panose="020B0604020202020204" pitchFamily="34" charset="0"/>
              </a:rPr>
              <a:t>, or phone  0448 587 583</a:t>
            </a:r>
            <a:endParaRPr lang="en-AU" sz="600" dirty="0">
              <a:solidFill>
                <a:schemeClr val="bg1"/>
              </a:solidFill>
              <a:latin typeface="Arial" panose="020B060402020202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0244B1A8-58A2-4EC6-91B7-5A8BA4684282}"/>
              </a:ext>
            </a:extLst>
          </p:cNvPr>
          <p:cNvSpPr txBox="1">
            <a:spLocks noChangeArrowheads="1"/>
          </p:cNvSpPr>
          <p:nvPr/>
        </p:nvSpPr>
        <p:spPr>
          <a:xfrm>
            <a:off x="3019522" y="4461960"/>
            <a:ext cx="3332321" cy="751114"/>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2400" kern="1200">
                <a:solidFill>
                  <a:srgbClr val="FFFFFF"/>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altLang="en-US" sz="3200" dirty="0">
                <a:solidFill>
                  <a:srgbClr val="000000"/>
                </a:solidFill>
              </a:rPr>
              <a:t>   </a:t>
            </a:r>
            <a:r>
              <a:rPr lang="en-AU" altLang="en-US" sz="3600" b="1" dirty="0">
                <a:solidFill>
                  <a:schemeClr val="bg1"/>
                </a:solidFill>
              </a:rPr>
              <a:t>Welcome!</a:t>
            </a:r>
          </a:p>
        </p:txBody>
      </p:sp>
      <p:pic>
        <p:nvPicPr>
          <p:cNvPr id="2" name="Picture 1">
            <a:extLst>
              <a:ext uri="{FF2B5EF4-FFF2-40B4-BE49-F238E27FC236}">
                <a16:creationId xmlns:a16="http://schemas.microsoft.com/office/drawing/2014/main" id="{BD66AE1D-6B51-4997-B349-3B8AA99BDFDC}"/>
              </a:ext>
            </a:extLst>
          </p:cNvPr>
          <p:cNvPicPr>
            <a:picLocks noChangeAspect="1"/>
          </p:cNvPicPr>
          <p:nvPr/>
        </p:nvPicPr>
        <p:blipFill>
          <a:blip r:embed="rId4"/>
          <a:stretch>
            <a:fillRect/>
          </a:stretch>
        </p:blipFill>
        <p:spPr>
          <a:xfrm>
            <a:off x="4692455" y="2174179"/>
            <a:ext cx="3782582" cy="2109660"/>
          </a:xfrm>
          <a:prstGeom prst="rect">
            <a:avLst/>
          </a:prstGeom>
          <a:ln w="12700">
            <a:solidFill>
              <a:schemeClr val="bg1"/>
            </a:solidFill>
          </a:ln>
        </p:spPr>
      </p:pic>
    </p:spTree>
    <p:extLst>
      <p:ext uri="{BB962C8B-B14F-4D97-AF65-F5344CB8AC3E}">
        <p14:creationId xmlns:p14="http://schemas.microsoft.com/office/powerpoint/2010/main" val="122204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60-9AE2-0107-A327-BEDC75147BC0}"/>
              </a:ext>
            </a:extLst>
          </p:cNvPr>
          <p:cNvSpPr>
            <a:spLocks noGrp="1"/>
          </p:cNvSpPr>
          <p:nvPr>
            <p:ph type="title"/>
          </p:nvPr>
        </p:nvSpPr>
        <p:spPr/>
        <p:txBody>
          <a:bodyPr/>
          <a:lstStyle/>
          <a:p>
            <a:r>
              <a:rPr lang="en-AU" dirty="0"/>
              <a:t>Understanding water supply &amp; demand in the </a:t>
            </a:r>
            <a:r>
              <a:rPr lang="en-AU" dirty="0" err="1"/>
              <a:t>sMDB</a:t>
            </a:r>
            <a:endParaRPr lang="en-AU" dirty="0"/>
          </a:p>
        </p:txBody>
      </p:sp>
      <p:sp>
        <p:nvSpPr>
          <p:cNvPr id="3" name="Content Placeholder 2">
            <a:extLst>
              <a:ext uri="{FF2B5EF4-FFF2-40B4-BE49-F238E27FC236}">
                <a16:creationId xmlns:a16="http://schemas.microsoft.com/office/drawing/2014/main" id="{4406E3DB-2398-62B7-6373-949340A1EB97}"/>
              </a:ext>
            </a:extLst>
          </p:cNvPr>
          <p:cNvSpPr>
            <a:spLocks noGrp="1"/>
          </p:cNvSpPr>
          <p:nvPr>
            <p:ph idx="1"/>
          </p:nvPr>
        </p:nvSpPr>
        <p:spPr/>
        <p:txBody>
          <a:bodyPr/>
          <a:lstStyle/>
          <a:p>
            <a:pPr marL="0" indent="0">
              <a:buNone/>
            </a:pPr>
            <a:r>
              <a:rPr lang="en-AU" b="1" dirty="0">
                <a:solidFill>
                  <a:schemeClr val="accent5">
                    <a:lumMod val="50000"/>
                  </a:schemeClr>
                </a:solidFill>
              </a:rPr>
              <a:t>Webinar outline</a:t>
            </a:r>
          </a:p>
          <a:p>
            <a:pPr marL="0" indent="0">
              <a:buNone/>
            </a:pPr>
            <a:r>
              <a:rPr lang="en-AU" dirty="0"/>
              <a:t>Findings of the “Water supply and demand in the </a:t>
            </a:r>
            <a:r>
              <a:rPr lang="en-AU" dirty="0" err="1"/>
              <a:t>sMDB</a:t>
            </a:r>
            <a:r>
              <a:rPr lang="en-AU" dirty="0"/>
              <a:t>” report.</a:t>
            </a:r>
          </a:p>
          <a:p>
            <a:pPr marL="0" indent="0">
              <a:buNone/>
            </a:pPr>
            <a:r>
              <a:rPr lang="en-AU" sz="1400" i="1" dirty="0"/>
              <a:t>Chris Olszak.  Rajiv Venkatraman</a:t>
            </a:r>
            <a:r>
              <a:rPr lang="en-AU" sz="1400" dirty="0"/>
              <a:t>.</a:t>
            </a:r>
          </a:p>
          <a:p>
            <a:pPr marL="0" indent="0">
              <a:buNone/>
            </a:pPr>
            <a:endParaRPr lang="en-AU" sz="1400" dirty="0"/>
          </a:p>
          <a:p>
            <a:pPr marL="0" indent="0">
              <a:buNone/>
            </a:pPr>
            <a:r>
              <a:rPr lang="en-AU" dirty="0"/>
              <a:t>What DEECA is doing to support irrigators to manage their water-related risks.</a:t>
            </a:r>
          </a:p>
          <a:p>
            <a:pPr marL="0" indent="0">
              <a:buNone/>
            </a:pPr>
            <a:r>
              <a:rPr lang="en-AU" sz="1400" i="1" dirty="0"/>
              <a:t>Gwen  </a:t>
            </a:r>
            <a:r>
              <a:rPr lang="en-AU" sz="1400" i="1" dirty="0" err="1"/>
              <a:t>DeBoe</a:t>
            </a:r>
            <a:r>
              <a:rPr lang="en-AU" sz="1400" i="1" dirty="0"/>
              <a:t>.  </a:t>
            </a:r>
          </a:p>
          <a:p>
            <a:pPr marL="0" indent="0">
              <a:buNone/>
            </a:pPr>
            <a:endParaRPr lang="en-AU" sz="1400" dirty="0"/>
          </a:p>
          <a:p>
            <a:pPr marL="0" indent="0">
              <a:buNone/>
            </a:pPr>
            <a:endParaRPr lang="en-AU" sz="1400" dirty="0"/>
          </a:p>
        </p:txBody>
      </p:sp>
      <p:pic>
        <p:nvPicPr>
          <p:cNvPr id="6" name="Picture 5">
            <a:extLst>
              <a:ext uri="{FF2B5EF4-FFF2-40B4-BE49-F238E27FC236}">
                <a16:creationId xmlns:a16="http://schemas.microsoft.com/office/drawing/2014/main" id="{FEB0CD9F-F1C3-AC24-31E0-6498E8BBC26F}"/>
              </a:ext>
            </a:extLst>
          </p:cNvPr>
          <p:cNvPicPr>
            <a:picLocks noChangeAspect="1"/>
          </p:cNvPicPr>
          <p:nvPr/>
        </p:nvPicPr>
        <p:blipFill>
          <a:blip r:embed="rId3"/>
          <a:stretch>
            <a:fillRect/>
          </a:stretch>
        </p:blipFill>
        <p:spPr>
          <a:xfrm>
            <a:off x="1744738" y="3674727"/>
            <a:ext cx="5578323" cy="865707"/>
          </a:xfrm>
          <a:prstGeom prst="rect">
            <a:avLst/>
          </a:prstGeom>
        </p:spPr>
      </p:pic>
    </p:spTree>
    <p:extLst>
      <p:ext uri="{BB962C8B-B14F-4D97-AF65-F5344CB8AC3E}">
        <p14:creationId xmlns:p14="http://schemas.microsoft.com/office/powerpoint/2010/main" val="324350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 y="749490"/>
            <a:ext cx="3362960" cy="731157"/>
          </a:xfrm>
          <a:ln w="34925">
            <a:solidFill>
              <a:srgbClr val="FFFFFF"/>
            </a:solidFill>
          </a:ln>
          <a:effectLst>
            <a:outerShdw blurRad="317500" dir="2700000" algn="ctr">
              <a:srgbClr val="000000">
                <a:alpha val="43000"/>
              </a:srgbClr>
            </a:outerShdw>
          </a:effectLst>
          <a:scene3d>
            <a:camera prst="perspectiveContrastingRightFacing"/>
            <a:lightRig rig="threePt" dir="t">
              <a:rot lat="0" lon="0" rev="0"/>
            </a:lightRig>
          </a:scene3d>
          <a:sp3d extrusionH="38100" prstMaterial="clear">
            <a:bevelT w="260350" h="50800" prst="softRound"/>
            <a:bevelB prst="softRound"/>
          </a:sp3d>
        </p:spPr>
        <p:txBody>
          <a:bodyPr/>
          <a:lstStyle/>
          <a:p>
            <a:r>
              <a:rPr lang="en-AU" sz="2400" dirty="0"/>
              <a:t>Other housekeeping</a:t>
            </a:r>
            <a:endParaRPr lang="en-US" dirty="0"/>
          </a:p>
        </p:txBody>
      </p:sp>
      <p:sp>
        <p:nvSpPr>
          <p:cNvPr id="3" name="Content Placeholder 2"/>
          <p:cNvSpPr>
            <a:spLocks noGrp="1"/>
          </p:cNvSpPr>
          <p:nvPr>
            <p:ph idx="1"/>
          </p:nvPr>
        </p:nvSpPr>
        <p:spPr>
          <a:xfrm>
            <a:off x="1254760" y="1824197"/>
            <a:ext cx="6852478" cy="2043793"/>
          </a:xfrm>
        </p:spPr>
        <p:txBody>
          <a:bodyPr>
            <a:normAutofit/>
          </a:bodyPr>
          <a:lstStyle/>
          <a:p>
            <a:r>
              <a:rPr lang="en-AU" sz="2000" dirty="0"/>
              <a:t>Got a question?  Use the Chat function.  Select a co-host</a:t>
            </a:r>
            <a:endParaRPr lang="en-AU" sz="2000" u="sng" dirty="0"/>
          </a:p>
          <a:p>
            <a:r>
              <a:rPr lang="en-AU" sz="2000" dirty="0"/>
              <a:t>Questions answered between speakers &amp; at the end </a:t>
            </a:r>
          </a:p>
          <a:p>
            <a:r>
              <a:rPr lang="en-AU" sz="2000" dirty="0"/>
              <a:t>Your feedback on the webinar is highly valued</a:t>
            </a:r>
          </a:p>
          <a:p>
            <a:r>
              <a:rPr lang="en-AU" sz="2000" dirty="0"/>
              <a:t>Finish at 1.00pm</a:t>
            </a:r>
          </a:p>
          <a:p>
            <a:pPr marL="0" indent="0">
              <a:buNone/>
            </a:pPr>
            <a:endParaRPr lang="en-US" sz="1200" dirty="0"/>
          </a:p>
        </p:txBody>
      </p:sp>
      <p:pic>
        <p:nvPicPr>
          <p:cNvPr id="5" name="Picture 4">
            <a:extLst>
              <a:ext uri="{FF2B5EF4-FFF2-40B4-BE49-F238E27FC236}">
                <a16:creationId xmlns:a16="http://schemas.microsoft.com/office/drawing/2014/main" id="{00CE733A-CE9B-4610-BD97-EB9C398AB788}"/>
              </a:ext>
            </a:extLst>
          </p:cNvPr>
          <p:cNvPicPr>
            <a:picLocks noChangeAspect="1"/>
          </p:cNvPicPr>
          <p:nvPr/>
        </p:nvPicPr>
        <p:blipFill>
          <a:blip r:embed="rId3"/>
          <a:stretch>
            <a:fillRect/>
          </a:stretch>
        </p:blipFill>
        <p:spPr>
          <a:xfrm>
            <a:off x="6800679" y="819190"/>
            <a:ext cx="1871634" cy="414564"/>
          </a:xfrm>
          <a:prstGeom prst="rect">
            <a:avLst/>
          </a:prstGeom>
          <a:scene3d>
            <a:camera prst="isometricLeftDown"/>
            <a:lightRig rig="threePt" dir="t"/>
          </a:scene3d>
        </p:spPr>
      </p:pic>
      <p:pic>
        <p:nvPicPr>
          <p:cNvPr id="6" name="Picture 5">
            <a:extLst>
              <a:ext uri="{FF2B5EF4-FFF2-40B4-BE49-F238E27FC236}">
                <a16:creationId xmlns:a16="http://schemas.microsoft.com/office/drawing/2014/main" id="{ACF2D079-6901-47FD-8EBD-7FD513E8EC64}"/>
              </a:ext>
            </a:extLst>
          </p:cNvPr>
          <p:cNvPicPr>
            <a:picLocks noChangeAspect="1"/>
          </p:cNvPicPr>
          <p:nvPr/>
        </p:nvPicPr>
        <p:blipFill>
          <a:blip r:embed="rId4"/>
          <a:stretch>
            <a:fillRect/>
          </a:stretch>
        </p:blipFill>
        <p:spPr>
          <a:xfrm>
            <a:off x="8356879" y="1897251"/>
            <a:ext cx="573074" cy="548688"/>
          </a:xfrm>
          <a:prstGeom prst="rect">
            <a:avLst/>
          </a:prstGeom>
        </p:spPr>
      </p:pic>
      <p:pic>
        <p:nvPicPr>
          <p:cNvPr id="7" name="Picture 6">
            <a:extLst>
              <a:ext uri="{FF2B5EF4-FFF2-40B4-BE49-F238E27FC236}">
                <a16:creationId xmlns:a16="http://schemas.microsoft.com/office/drawing/2014/main" id="{EEA84FDA-60E3-D7BE-A012-132F0339588F}"/>
              </a:ext>
            </a:extLst>
          </p:cNvPr>
          <p:cNvPicPr>
            <a:picLocks noChangeAspect="1"/>
          </p:cNvPicPr>
          <p:nvPr/>
        </p:nvPicPr>
        <p:blipFill>
          <a:blip r:embed="rId5"/>
          <a:stretch>
            <a:fillRect/>
          </a:stretch>
        </p:blipFill>
        <p:spPr>
          <a:xfrm>
            <a:off x="2174115" y="3584646"/>
            <a:ext cx="4795769" cy="1076497"/>
          </a:xfrm>
          <a:prstGeom prst="rect">
            <a:avLst/>
          </a:prstGeom>
        </p:spPr>
      </p:pic>
    </p:spTree>
    <p:extLst>
      <p:ext uri="{BB962C8B-B14F-4D97-AF65-F5344CB8AC3E}">
        <p14:creationId xmlns:p14="http://schemas.microsoft.com/office/powerpoint/2010/main" val="170531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19F4-3B08-47E3-B16F-ACB0B6556822}"/>
              </a:ext>
            </a:extLst>
          </p:cNvPr>
          <p:cNvSpPr>
            <a:spLocks noGrp="1"/>
          </p:cNvSpPr>
          <p:nvPr>
            <p:ph type="title"/>
          </p:nvPr>
        </p:nvSpPr>
        <p:spPr>
          <a:xfrm>
            <a:off x="172720" y="332072"/>
            <a:ext cx="4135120" cy="731157"/>
          </a:xfrm>
        </p:spPr>
        <p:style>
          <a:lnRef idx="0">
            <a:schemeClr val="accent5"/>
          </a:lnRef>
          <a:fillRef idx="3">
            <a:schemeClr val="accent5"/>
          </a:fillRef>
          <a:effectRef idx="3">
            <a:schemeClr val="accent5"/>
          </a:effectRef>
          <a:fontRef idx="minor">
            <a:schemeClr val="lt1"/>
          </a:fontRef>
        </p:style>
        <p:txBody>
          <a:bodyPr/>
          <a:lstStyle/>
          <a:p>
            <a:r>
              <a:rPr lang="en-AU" sz="2400" dirty="0"/>
              <a:t>Thanks to our supporters</a:t>
            </a:r>
            <a:endParaRPr lang="en-AU" dirty="0"/>
          </a:p>
        </p:txBody>
      </p:sp>
      <p:pic>
        <p:nvPicPr>
          <p:cNvPr id="5" name="Picture 4">
            <a:extLst>
              <a:ext uri="{FF2B5EF4-FFF2-40B4-BE49-F238E27FC236}">
                <a16:creationId xmlns:a16="http://schemas.microsoft.com/office/drawing/2014/main" id="{6D2528B4-207B-4147-BF5D-C54CF78259D3}"/>
              </a:ext>
            </a:extLst>
          </p:cNvPr>
          <p:cNvPicPr>
            <a:picLocks noChangeAspect="1"/>
          </p:cNvPicPr>
          <p:nvPr/>
        </p:nvPicPr>
        <p:blipFill>
          <a:blip r:embed="rId3"/>
          <a:stretch>
            <a:fillRect/>
          </a:stretch>
        </p:blipFill>
        <p:spPr>
          <a:xfrm>
            <a:off x="3378204" y="1400426"/>
            <a:ext cx="2621507" cy="798645"/>
          </a:xfrm>
          <a:prstGeom prst="rect">
            <a:avLst/>
          </a:prstGeom>
        </p:spPr>
      </p:pic>
      <p:pic>
        <p:nvPicPr>
          <p:cNvPr id="6" name="Picture 5">
            <a:extLst>
              <a:ext uri="{FF2B5EF4-FFF2-40B4-BE49-F238E27FC236}">
                <a16:creationId xmlns:a16="http://schemas.microsoft.com/office/drawing/2014/main" id="{8C94915C-2A6E-4C98-A6A9-E4BFCE6ED045}"/>
              </a:ext>
            </a:extLst>
          </p:cNvPr>
          <p:cNvPicPr>
            <a:picLocks noChangeAspect="1"/>
          </p:cNvPicPr>
          <p:nvPr/>
        </p:nvPicPr>
        <p:blipFill>
          <a:blip r:embed="rId4"/>
          <a:stretch>
            <a:fillRect/>
          </a:stretch>
        </p:blipFill>
        <p:spPr>
          <a:xfrm>
            <a:off x="6719265" y="1188093"/>
            <a:ext cx="880224" cy="828447"/>
          </a:xfrm>
          <a:prstGeom prst="rect">
            <a:avLst/>
          </a:prstGeom>
        </p:spPr>
      </p:pic>
      <p:pic>
        <p:nvPicPr>
          <p:cNvPr id="7" name="Picture 6">
            <a:extLst>
              <a:ext uri="{FF2B5EF4-FFF2-40B4-BE49-F238E27FC236}">
                <a16:creationId xmlns:a16="http://schemas.microsoft.com/office/drawing/2014/main" id="{FEF1A25D-FE54-4A27-8EEA-1CFAD8EF8A98}"/>
              </a:ext>
            </a:extLst>
          </p:cNvPr>
          <p:cNvPicPr>
            <a:picLocks noChangeAspect="1"/>
          </p:cNvPicPr>
          <p:nvPr/>
        </p:nvPicPr>
        <p:blipFill>
          <a:blip r:embed="rId5"/>
          <a:stretch>
            <a:fillRect/>
          </a:stretch>
        </p:blipFill>
        <p:spPr>
          <a:xfrm>
            <a:off x="478466" y="2611538"/>
            <a:ext cx="1307805" cy="641868"/>
          </a:xfrm>
          <a:prstGeom prst="rect">
            <a:avLst/>
          </a:prstGeom>
        </p:spPr>
      </p:pic>
      <p:pic>
        <p:nvPicPr>
          <p:cNvPr id="8" name="Picture 7">
            <a:extLst>
              <a:ext uri="{FF2B5EF4-FFF2-40B4-BE49-F238E27FC236}">
                <a16:creationId xmlns:a16="http://schemas.microsoft.com/office/drawing/2014/main" id="{0C313196-8A38-456F-BE13-E87C73A14E14}"/>
              </a:ext>
            </a:extLst>
          </p:cNvPr>
          <p:cNvPicPr>
            <a:picLocks noChangeAspect="1"/>
          </p:cNvPicPr>
          <p:nvPr/>
        </p:nvPicPr>
        <p:blipFill>
          <a:blip r:embed="rId6"/>
          <a:stretch>
            <a:fillRect/>
          </a:stretch>
        </p:blipFill>
        <p:spPr>
          <a:xfrm>
            <a:off x="3538387" y="2551355"/>
            <a:ext cx="1322947" cy="676715"/>
          </a:xfrm>
          <a:prstGeom prst="rect">
            <a:avLst/>
          </a:prstGeom>
        </p:spPr>
      </p:pic>
      <p:pic>
        <p:nvPicPr>
          <p:cNvPr id="9" name="Picture 8">
            <a:extLst>
              <a:ext uri="{FF2B5EF4-FFF2-40B4-BE49-F238E27FC236}">
                <a16:creationId xmlns:a16="http://schemas.microsoft.com/office/drawing/2014/main" id="{DEB43B43-14D4-4FEA-9D07-EB4E0993C31F}"/>
              </a:ext>
            </a:extLst>
          </p:cNvPr>
          <p:cNvPicPr>
            <a:picLocks noChangeAspect="1"/>
          </p:cNvPicPr>
          <p:nvPr/>
        </p:nvPicPr>
        <p:blipFill>
          <a:blip r:embed="rId7"/>
          <a:stretch>
            <a:fillRect/>
          </a:stretch>
        </p:blipFill>
        <p:spPr>
          <a:xfrm>
            <a:off x="6412226" y="2444749"/>
            <a:ext cx="1316850" cy="975445"/>
          </a:xfrm>
          <a:prstGeom prst="rect">
            <a:avLst/>
          </a:prstGeom>
        </p:spPr>
      </p:pic>
      <p:pic>
        <p:nvPicPr>
          <p:cNvPr id="12" name="Picture 11">
            <a:extLst>
              <a:ext uri="{FF2B5EF4-FFF2-40B4-BE49-F238E27FC236}">
                <a16:creationId xmlns:a16="http://schemas.microsoft.com/office/drawing/2014/main" id="{147E94BC-AC25-4A0F-8901-8CE9727ADFC4}"/>
              </a:ext>
            </a:extLst>
          </p:cNvPr>
          <p:cNvPicPr>
            <a:picLocks noChangeAspect="1"/>
          </p:cNvPicPr>
          <p:nvPr/>
        </p:nvPicPr>
        <p:blipFill>
          <a:blip r:embed="rId8"/>
          <a:stretch>
            <a:fillRect/>
          </a:stretch>
        </p:blipFill>
        <p:spPr>
          <a:xfrm>
            <a:off x="339725" y="3558668"/>
            <a:ext cx="1529715" cy="882528"/>
          </a:xfrm>
          <a:prstGeom prst="rect">
            <a:avLst/>
          </a:prstGeom>
        </p:spPr>
      </p:pic>
      <p:pic>
        <p:nvPicPr>
          <p:cNvPr id="15" name="Picture 14">
            <a:extLst>
              <a:ext uri="{FF2B5EF4-FFF2-40B4-BE49-F238E27FC236}">
                <a16:creationId xmlns:a16="http://schemas.microsoft.com/office/drawing/2014/main" id="{882C821C-0E30-6E1F-1ABF-28CA6F5D6384}"/>
              </a:ext>
            </a:extLst>
          </p:cNvPr>
          <p:cNvPicPr>
            <a:picLocks noChangeAspect="1"/>
          </p:cNvPicPr>
          <p:nvPr/>
        </p:nvPicPr>
        <p:blipFill>
          <a:blip r:embed="rId9"/>
          <a:stretch>
            <a:fillRect/>
          </a:stretch>
        </p:blipFill>
        <p:spPr>
          <a:xfrm>
            <a:off x="523127" y="1566941"/>
            <a:ext cx="1945753" cy="487657"/>
          </a:xfrm>
          <a:prstGeom prst="rect">
            <a:avLst/>
          </a:prstGeom>
        </p:spPr>
      </p:pic>
      <p:pic>
        <p:nvPicPr>
          <p:cNvPr id="17" name="Picture 16">
            <a:extLst>
              <a:ext uri="{FF2B5EF4-FFF2-40B4-BE49-F238E27FC236}">
                <a16:creationId xmlns:a16="http://schemas.microsoft.com/office/drawing/2014/main" id="{7F3A98E1-9AED-4304-09DD-3E4D51FADE34}"/>
              </a:ext>
            </a:extLst>
          </p:cNvPr>
          <p:cNvPicPr>
            <a:picLocks noChangeAspect="1"/>
          </p:cNvPicPr>
          <p:nvPr/>
        </p:nvPicPr>
        <p:blipFill>
          <a:blip r:embed="rId10"/>
          <a:stretch>
            <a:fillRect/>
          </a:stretch>
        </p:blipFill>
        <p:spPr>
          <a:xfrm>
            <a:off x="3538386" y="3901440"/>
            <a:ext cx="1682663" cy="365229"/>
          </a:xfrm>
          <a:prstGeom prst="rect">
            <a:avLst/>
          </a:prstGeom>
        </p:spPr>
      </p:pic>
    </p:spTree>
    <p:extLst>
      <p:ext uri="{BB962C8B-B14F-4D97-AF65-F5344CB8AC3E}">
        <p14:creationId xmlns:p14="http://schemas.microsoft.com/office/powerpoint/2010/main" val="411565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67FCBE-EDC3-415B-B971-5DC7C8989018}"/>
              </a:ext>
            </a:extLst>
          </p:cNvPr>
          <p:cNvSpPr txBox="1">
            <a:spLocks noGrp="1"/>
          </p:cNvSpPr>
          <p:nvPr>
            <p:ph idx="1"/>
          </p:nvPr>
        </p:nvSpPr>
        <p:spPr>
          <a:xfrm>
            <a:off x="142240" y="1000560"/>
            <a:ext cx="9001760" cy="646331"/>
          </a:xfrm>
          <a:prstGeom prst="rect">
            <a:avLst/>
          </a:prstGeom>
          <a:noFill/>
          <a:effectLst>
            <a:outerShdw blurRad="152400" dist="317500" dir="5400000" sx="90000" sy="-19000" rotWithShape="0">
              <a:prstClr val="black">
                <a:alpha val="15000"/>
              </a:prstClr>
            </a:outerShdw>
          </a:effectLst>
          <a:scene3d>
            <a:camera prst="isometricOffAxis1Right"/>
            <a:lightRig rig="threePt" dir="t"/>
          </a:scene3d>
        </p:spPr>
        <p:txBody>
          <a:bodyPr wrap="square" rtlCol="0">
            <a:spAutoFit/>
          </a:bodyPr>
          <a:lstStyle/>
          <a:p>
            <a:pPr marL="0" indent="0" algn="ctr">
              <a:buNone/>
            </a:pPr>
            <a:r>
              <a:rPr lang="en-AU" sz="3600" b="1" dirty="0">
                <a:solidFill>
                  <a:srgbClr val="4C7329"/>
                </a:solidFill>
                <a:effectLst>
                  <a:outerShdw blurRad="50800" dist="50800" dir="5400000" algn="ctr" rotWithShape="0">
                    <a:schemeClr val="accent5"/>
                  </a:outerShdw>
                </a:effectLst>
                <a:latin typeface="Arial"/>
                <a:ea typeface="+mj-ea"/>
                <a:cs typeface="Arial"/>
              </a:rPr>
              <a:t>Water supply </a:t>
            </a:r>
            <a:r>
              <a:rPr lang="en-AU" sz="3600" b="1" dirty="0">
                <a:solidFill>
                  <a:srgbClr val="4C7329"/>
                </a:solidFill>
                <a:effectLst>
                  <a:outerShdw blurRad="50800" dist="50800" dir="5400000" algn="ctr" rotWithShape="0">
                    <a:schemeClr val="accent5"/>
                  </a:outerShdw>
                </a:effectLst>
                <a:ea typeface="+mj-ea"/>
              </a:rPr>
              <a:t>&amp; demand in the </a:t>
            </a:r>
            <a:r>
              <a:rPr lang="en-AU" sz="3600" b="1" dirty="0" err="1">
                <a:solidFill>
                  <a:srgbClr val="4C7329"/>
                </a:solidFill>
                <a:effectLst>
                  <a:outerShdw blurRad="50800" dist="50800" dir="5400000" algn="ctr" rotWithShape="0">
                    <a:schemeClr val="accent5"/>
                  </a:outerShdw>
                </a:effectLst>
                <a:ea typeface="+mj-ea"/>
              </a:rPr>
              <a:t>sMDB</a:t>
            </a:r>
            <a:endParaRPr lang="en-AU" sz="3600" b="1" dirty="0">
              <a:solidFill>
                <a:srgbClr val="4C7329"/>
              </a:solidFill>
              <a:effectLst>
                <a:outerShdw blurRad="50800" dist="50800" dir="5400000" algn="ctr" rotWithShape="0">
                  <a:schemeClr val="accent5"/>
                </a:outerShdw>
              </a:effectLst>
              <a:latin typeface="Arial"/>
              <a:ea typeface="+mj-ea"/>
              <a:cs typeface="Arial"/>
            </a:endParaRPr>
          </a:p>
        </p:txBody>
      </p:sp>
      <p:sp>
        <p:nvSpPr>
          <p:cNvPr id="6" name="Content Placeholder 3">
            <a:extLst>
              <a:ext uri="{FF2B5EF4-FFF2-40B4-BE49-F238E27FC236}">
                <a16:creationId xmlns:a16="http://schemas.microsoft.com/office/drawing/2014/main" id="{8B110D84-BB40-43D1-A6A0-5B591D5EFA54}"/>
              </a:ext>
            </a:extLst>
          </p:cNvPr>
          <p:cNvSpPr txBox="1">
            <a:spLocks/>
          </p:cNvSpPr>
          <p:nvPr/>
        </p:nvSpPr>
        <p:spPr>
          <a:xfrm>
            <a:off x="2646116" y="2296281"/>
            <a:ext cx="6761688" cy="1200329"/>
          </a:xfrm>
          <a:prstGeom prst="rect">
            <a:avLst/>
          </a:prstGeom>
          <a:noFill/>
          <a:effectLst>
            <a:outerShdw blurRad="152400" dist="317500" dir="5400000" sx="90000" sy="-19000" rotWithShape="0">
              <a:prstClr val="black">
                <a:alpha val="15000"/>
              </a:prstClr>
            </a:outerShdw>
          </a:effectLst>
          <a:scene3d>
            <a:camera prst="isometricOffAxis1Right"/>
            <a:lightRig rig="threePt" dir="t"/>
          </a:scene3d>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7200" b="1" dirty="0">
                <a:effectLst>
                  <a:outerShdw blurRad="50800" dist="50800" dir="5400000" algn="ctr" rotWithShape="0">
                    <a:schemeClr val="accent5"/>
                  </a:outerShdw>
                </a:effectLst>
                <a:ea typeface="+mj-ea"/>
              </a:rPr>
              <a:t>   </a:t>
            </a:r>
            <a:r>
              <a:rPr lang="en-AU" sz="5400" b="1" dirty="0">
                <a:effectLst>
                  <a:outerShdw blurRad="50800" dist="50800" dir="5400000" algn="ctr" rotWithShape="0">
                    <a:schemeClr val="accent5"/>
                  </a:outerShdw>
                </a:effectLst>
                <a:ea typeface="+mj-ea"/>
              </a:rPr>
              <a:t>Questions?</a:t>
            </a:r>
          </a:p>
        </p:txBody>
      </p:sp>
      <p:pic>
        <p:nvPicPr>
          <p:cNvPr id="13" name="Picture 12">
            <a:extLst>
              <a:ext uri="{FF2B5EF4-FFF2-40B4-BE49-F238E27FC236}">
                <a16:creationId xmlns:a16="http://schemas.microsoft.com/office/drawing/2014/main" id="{44791FD3-37E2-4442-A620-1B2A7AE6D781}"/>
              </a:ext>
            </a:extLst>
          </p:cNvPr>
          <p:cNvPicPr>
            <a:picLocks noChangeAspect="1"/>
          </p:cNvPicPr>
          <p:nvPr/>
        </p:nvPicPr>
        <p:blipFill>
          <a:blip r:embed="rId3"/>
          <a:stretch>
            <a:fillRect/>
          </a:stretch>
        </p:blipFill>
        <p:spPr>
          <a:xfrm rot="-420000">
            <a:off x="906366" y="2438247"/>
            <a:ext cx="899991" cy="2590216"/>
          </a:xfrm>
          <a:prstGeom prst="rect">
            <a:avLst/>
          </a:prstGeom>
          <a:ln w="12700">
            <a:solidFill>
              <a:schemeClr val="tx1"/>
            </a:solidFill>
          </a:ln>
        </p:spPr>
      </p:pic>
    </p:spTree>
    <p:extLst>
      <p:ext uri="{BB962C8B-B14F-4D97-AF65-F5344CB8AC3E}">
        <p14:creationId xmlns:p14="http://schemas.microsoft.com/office/powerpoint/2010/main" val="382962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67FCBE-EDC3-415B-B971-5DC7C8989018}"/>
              </a:ext>
            </a:extLst>
          </p:cNvPr>
          <p:cNvSpPr txBox="1">
            <a:spLocks noGrp="1"/>
          </p:cNvSpPr>
          <p:nvPr>
            <p:ph idx="1"/>
          </p:nvPr>
        </p:nvSpPr>
        <p:spPr>
          <a:xfrm>
            <a:off x="142240" y="956357"/>
            <a:ext cx="9001760" cy="646331"/>
          </a:xfrm>
          <a:prstGeom prst="rect">
            <a:avLst/>
          </a:prstGeom>
          <a:noFill/>
          <a:effectLst>
            <a:outerShdw blurRad="152400" dist="317500" dir="5400000" sx="90000" sy="-19000" rotWithShape="0">
              <a:prstClr val="black">
                <a:alpha val="15000"/>
              </a:prstClr>
            </a:outerShdw>
          </a:effectLst>
          <a:scene3d>
            <a:camera prst="isometricOffAxis1Right"/>
            <a:lightRig rig="threePt" dir="t"/>
          </a:scene3d>
        </p:spPr>
        <p:txBody>
          <a:bodyPr wrap="square" rtlCol="0">
            <a:spAutoFit/>
          </a:bodyPr>
          <a:lstStyle/>
          <a:p>
            <a:pPr marL="0" indent="0" algn="ctr">
              <a:buNone/>
            </a:pPr>
            <a:r>
              <a:rPr lang="en-AU" sz="3600" b="1" dirty="0">
                <a:solidFill>
                  <a:srgbClr val="4C7329"/>
                </a:solidFill>
                <a:effectLst>
                  <a:outerShdw blurRad="50800" dist="50800" dir="5400000" algn="ctr" rotWithShape="0">
                    <a:schemeClr val="accent5"/>
                  </a:outerShdw>
                </a:effectLst>
                <a:latin typeface="Arial"/>
                <a:ea typeface="+mj-ea"/>
                <a:cs typeface="Arial"/>
              </a:rPr>
              <a:t>Water supply </a:t>
            </a:r>
            <a:r>
              <a:rPr lang="en-AU" sz="3600" b="1" dirty="0">
                <a:solidFill>
                  <a:srgbClr val="4C7329"/>
                </a:solidFill>
                <a:effectLst>
                  <a:outerShdw blurRad="50800" dist="50800" dir="5400000" algn="ctr" rotWithShape="0">
                    <a:schemeClr val="accent5"/>
                  </a:outerShdw>
                </a:effectLst>
                <a:ea typeface="+mj-ea"/>
              </a:rPr>
              <a:t>&amp; demand in the </a:t>
            </a:r>
            <a:r>
              <a:rPr lang="en-AU" sz="3600" b="1" dirty="0" err="1">
                <a:solidFill>
                  <a:srgbClr val="4C7329"/>
                </a:solidFill>
                <a:effectLst>
                  <a:outerShdw blurRad="50800" dist="50800" dir="5400000" algn="ctr" rotWithShape="0">
                    <a:schemeClr val="accent5"/>
                  </a:outerShdw>
                </a:effectLst>
                <a:ea typeface="+mj-ea"/>
              </a:rPr>
              <a:t>sMDB</a:t>
            </a:r>
            <a:endParaRPr lang="en-AU" sz="3600" b="1" dirty="0">
              <a:solidFill>
                <a:srgbClr val="4C7329"/>
              </a:solidFill>
              <a:effectLst>
                <a:outerShdw blurRad="50800" dist="50800" dir="5400000" algn="ctr" rotWithShape="0">
                  <a:schemeClr val="accent5"/>
                </a:outerShdw>
              </a:effectLst>
              <a:latin typeface="Arial"/>
              <a:ea typeface="+mj-ea"/>
              <a:cs typeface="Arial"/>
            </a:endParaRPr>
          </a:p>
        </p:txBody>
      </p:sp>
      <p:sp>
        <p:nvSpPr>
          <p:cNvPr id="6" name="Content Placeholder 3">
            <a:extLst>
              <a:ext uri="{FF2B5EF4-FFF2-40B4-BE49-F238E27FC236}">
                <a16:creationId xmlns:a16="http://schemas.microsoft.com/office/drawing/2014/main" id="{8B110D84-BB40-43D1-A6A0-5B591D5EFA54}"/>
              </a:ext>
            </a:extLst>
          </p:cNvPr>
          <p:cNvSpPr txBox="1">
            <a:spLocks/>
          </p:cNvSpPr>
          <p:nvPr/>
        </p:nvSpPr>
        <p:spPr>
          <a:xfrm>
            <a:off x="2377397" y="1783463"/>
            <a:ext cx="3789723" cy="1200329"/>
          </a:xfrm>
          <a:prstGeom prst="rect">
            <a:avLst/>
          </a:prstGeom>
          <a:noFill/>
          <a:effectLst>
            <a:outerShdw blurRad="152400" dist="317500" dir="5400000" sx="90000" sy="-19000" rotWithShape="0">
              <a:prstClr val="black">
                <a:alpha val="15000"/>
              </a:prstClr>
            </a:outerShdw>
          </a:effectLst>
          <a:scene3d>
            <a:camera prst="isometricOffAxis1Right"/>
            <a:lightRig rig="threePt" dir="t"/>
          </a:scene3d>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7200" b="1" dirty="0">
                <a:effectLst>
                  <a:outerShdw blurRad="50800" dist="50800" dir="5400000" algn="ctr" rotWithShape="0">
                    <a:schemeClr val="accent5"/>
                  </a:outerShdw>
                </a:effectLst>
                <a:ea typeface="+mj-ea"/>
              </a:rPr>
              <a:t>   </a:t>
            </a:r>
            <a:r>
              <a:rPr lang="en-AU" sz="5400" b="1" dirty="0">
                <a:effectLst>
                  <a:outerShdw blurRad="50800" dist="50800" dir="5400000" algn="ctr" rotWithShape="0">
                    <a:schemeClr val="accent5"/>
                  </a:outerShdw>
                </a:effectLst>
                <a:ea typeface="+mj-ea"/>
              </a:rPr>
              <a:t>Wrap-up</a:t>
            </a:r>
          </a:p>
        </p:txBody>
      </p:sp>
      <p:sp>
        <p:nvSpPr>
          <p:cNvPr id="7" name="Content Placeholder 3">
            <a:extLst>
              <a:ext uri="{FF2B5EF4-FFF2-40B4-BE49-F238E27FC236}">
                <a16:creationId xmlns:a16="http://schemas.microsoft.com/office/drawing/2014/main" id="{ED89F9DC-6E0B-402B-BFE6-EED79437F6FB}"/>
              </a:ext>
            </a:extLst>
          </p:cNvPr>
          <p:cNvSpPr txBox="1">
            <a:spLocks/>
          </p:cNvSpPr>
          <p:nvPr/>
        </p:nvSpPr>
        <p:spPr>
          <a:xfrm>
            <a:off x="1932615" y="3068314"/>
            <a:ext cx="7122932" cy="369332"/>
          </a:xfrm>
          <a:prstGeom prst="rect">
            <a:avLst/>
          </a:prstGeom>
          <a:noFill/>
          <a:effectLst>
            <a:outerShdw blurRad="152400" dist="317500" dir="5400000" sx="90000" sy="-19000" rotWithShape="0">
              <a:prstClr val="black">
                <a:alpha val="15000"/>
              </a:prstClr>
            </a:outerShdw>
          </a:effectLst>
          <a:scene3d>
            <a:camera prst="isometricOffAxis1Right"/>
            <a:lightRig rig="threePt" dir="t"/>
          </a:scene3d>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b="1" dirty="0">
                <a:ea typeface="+mj-ea"/>
              </a:rPr>
              <a:t>Please complete the feedback questions on your screen</a:t>
            </a:r>
          </a:p>
        </p:txBody>
      </p:sp>
      <p:sp>
        <p:nvSpPr>
          <p:cNvPr id="2" name="Content Placeholder 3">
            <a:extLst>
              <a:ext uri="{FF2B5EF4-FFF2-40B4-BE49-F238E27FC236}">
                <a16:creationId xmlns:a16="http://schemas.microsoft.com/office/drawing/2014/main" id="{A5CD5C2D-C6B5-971F-8E85-62A307CE5BE5}"/>
              </a:ext>
            </a:extLst>
          </p:cNvPr>
          <p:cNvSpPr txBox="1">
            <a:spLocks/>
          </p:cNvSpPr>
          <p:nvPr/>
        </p:nvSpPr>
        <p:spPr>
          <a:xfrm>
            <a:off x="1932615" y="3864643"/>
            <a:ext cx="7122932" cy="584775"/>
          </a:xfrm>
          <a:prstGeom prst="rect">
            <a:avLst/>
          </a:prstGeom>
          <a:noFill/>
          <a:effectLst>
            <a:outerShdw blurRad="152400" dist="317500" dir="5400000" sx="90000" sy="-19000" rotWithShape="0">
              <a:prstClr val="black">
                <a:alpha val="15000"/>
              </a:prstClr>
            </a:outerShdw>
          </a:effectLst>
          <a:scene3d>
            <a:camera prst="isometricOffAxis1Right"/>
            <a:lightRig rig="threePt" dir="t"/>
          </a:scene3d>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600" dirty="0">
                <a:ea typeface="+mj-ea"/>
              </a:rPr>
              <a:t>Full report and fact sheet available on the Vic Water Register web site  www.waterregister.vic.gov.au</a:t>
            </a:r>
          </a:p>
        </p:txBody>
      </p:sp>
      <p:pic>
        <p:nvPicPr>
          <p:cNvPr id="5" name="Graphic 4" descr="Hand outline">
            <a:extLst>
              <a:ext uri="{FF2B5EF4-FFF2-40B4-BE49-F238E27FC236}">
                <a16:creationId xmlns:a16="http://schemas.microsoft.com/office/drawing/2014/main" id="{19D1AFD6-DD38-7AB9-90CE-FD83628BB8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
            <a:off x="731520" y="2571750"/>
            <a:ext cx="914400" cy="914400"/>
          </a:xfrm>
          <a:prstGeom prst="rect">
            <a:avLst/>
          </a:prstGeom>
        </p:spPr>
      </p:pic>
      <p:sp>
        <p:nvSpPr>
          <p:cNvPr id="15" name="Arc 14">
            <a:extLst>
              <a:ext uri="{FF2B5EF4-FFF2-40B4-BE49-F238E27FC236}">
                <a16:creationId xmlns:a16="http://schemas.microsoft.com/office/drawing/2014/main" id="{150370BB-A426-6254-1C68-B763251F8E5E}"/>
              </a:ext>
            </a:extLst>
          </p:cNvPr>
          <p:cNvSpPr/>
          <p:nvPr/>
        </p:nvSpPr>
        <p:spPr>
          <a:xfrm>
            <a:off x="1361440" y="2616908"/>
            <a:ext cx="162560" cy="412042"/>
          </a:xfrm>
          <a:prstGeom prst="arc">
            <a:avLst/>
          </a:prstGeom>
          <a:ln w="3175">
            <a:solidFill>
              <a:srgbClr val="20154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pic>
        <p:nvPicPr>
          <p:cNvPr id="16" name="Picture 15">
            <a:extLst>
              <a:ext uri="{FF2B5EF4-FFF2-40B4-BE49-F238E27FC236}">
                <a16:creationId xmlns:a16="http://schemas.microsoft.com/office/drawing/2014/main" id="{859C799F-3A26-4730-4389-74E5281CFAC1}"/>
              </a:ext>
            </a:extLst>
          </p:cNvPr>
          <p:cNvPicPr>
            <a:picLocks noChangeAspect="1"/>
          </p:cNvPicPr>
          <p:nvPr/>
        </p:nvPicPr>
        <p:blipFill>
          <a:blip r:embed="rId5"/>
          <a:stretch>
            <a:fillRect/>
          </a:stretch>
        </p:blipFill>
        <p:spPr>
          <a:xfrm rot="-360000">
            <a:off x="1442720" y="2503704"/>
            <a:ext cx="170703" cy="298730"/>
          </a:xfrm>
          <a:prstGeom prst="rect">
            <a:avLst/>
          </a:prstGeom>
        </p:spPr>
      </p:pic>
      <p:pic>
        <p:nvPicPr>
          <p:cNvPr id="18" name="Picture 17">
            <a:extLst>
              <a:ext uri="{FF2B5EF4-FFF2-40B4-BE49-F238E27FC236}">
                <a16:creationId xmlns:a16="http://schemas.microsoft.com/office/drawing/2014/main" id="{4E4B3A77-3A7F-A956-2C6D-C6332B34702B}"/>
              </a:ext>
            </a:extLst>
          </p:cNvPr>
          <p:cNvPicPr>
            <a:picLocks noChangeAspect="1"/>
          </p:cNvPicPr>
          <p:nvPr/>
        </p:nvPicPr>
        <p:blipFill>
          <a:blip r:embed="rId6"/>
          <a:stretch>
            <a:fillRect/>
          </a:stretch>
        </p:blipFill>
        <p:spPr>
          <a:xfrm rot="-10980000">
            <a:off x="453768" y="2994270"/>
            <a:ext cx="409632" cy="352474"/>
          </a:xfrm>
          <a:prstGeom prst="rect">
            <a:avLst/>
          </a:prstGeom>
        </p:spPr>
      </p:pic>
      <p:pic>
        <p:nvPicPr>
          <p:cNvPr id="20" name="Picture 19">
            <a:extLst>
              <a:ext uri="{FF2B5EF4-FFF2-40B4-BE49-F238E27FC236}">
                <a16:creationId xmlns:a16="http://schemas.microsoft.com/office/drawing/2014/main" id="{72969458-8670-C333-ED9D-A1D0C383918C}"/>
              </a:ext>
            </a:extLst>
          </p:cNvPr>
          <p:cNvPicPr>
            <a:picLocks noChangeAspect="1"/>
          </p:cNvPicPr>
          <p:nvPr/>
        </p:nvPicPr>
        <p:blipFill>
          <a:blip r:embed="rId7"/>
          <a:stretch>
            <a:fillRect/>
          </a:stretch>
        </p:blipFill>
        <p:spPr>
          <a:xfrm rot="2820000">
            <a:off x="7192065" y="1421572"/>
            <a:ext cx="1324160" cy="914528"/>
          </a:xfrm>
          <a:prstGeom prst="rect">
            <a:avLst/>
          </a:prstGeom>
        </p:spPr>
      </p:pic>
    </p:spTree>
    <p:extLst>
      <p:ext uri="{BB962C8B-B14F-4D97-AF65-F5344CB8AC3E}">
        <p14:creationId xmlns:p14="http://schemas.microsoft.com/office/powerpoint/2010/main" val="18927824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d47c19-1c4a-4d7d-b342-c10cef269344"/>
    <ProjName xmlns="9fd47c19-1c4a-4d7d-b342-c10cef269344" xsi:nil="true"/>
    <b9b43b809ea4445880dbf70bb9849525 xmlns="9fd47c19-1c4a-4d7d-b342-c10cef269344">
      <Terms xmlns="http://schemas.microsoft.com/office/infopath/2007/PartnerControls"/>
    </b9b43b809ea4445880dbf70bb9849525>
    <pd01c257034b4e86b1f58279a3bd54c6 xmlns="9fd47c19-1c4a-4d7d-b342-c10cef26934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7fa379f4-4aba-4692-ab80-7d39d3a23cf4</TermId>
        </TermInfo>
      </Terms>
    </pd01c257034b4e86b1f58279a3bd54c6>
    <g91c59fb10974fa1a03160ad8386f0f4 xmlns="9fd47c19-1c4a-4d7d-b342-c10cef269344">
      <Terms xmlns="http://schemas.microsoft.com/office/infopath/2007/PartnerControls"/>
    </g91c59fb10974fa1a03160ad8386f0f4>
    <Project_Phase xmlns="9fd47c19-1c4a-4d7d-b342-c10cef269344" xsi:nil="true"/>
    <fb3179c379644f499d7166d0c985669b xmlns="9fd47c19-1c4a-4d7d-b342-c10cef269344">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955eb6fc-b35a-4808-8aa5-31e514fa3f26</TermId>
        </TermInfo>
      </Terms>
    </fb3179c379644f499d7166d0c985669b>
    <f2ccc2d036544b63b99cbcec8aa9ae6a xmlns="9fd47c19-1c4a-4d7d-b342-c10cef269344">
      <Terms xmlns="http://schemas.microsoft.com/office/infopath/2007/PartnerControls">
        <TermInfo xmlns="http://schemas.microsoft.com/office/infopath/2007/PartnerControls">
          <TermName xmlns="http://schemas.microsoft.com/office/infopath/2007/PartnerControls">Communications - External</TermName>
          <TermId xmlns="http://schemas.microsoft.com/office/infopath/2007/PartnerControls">1f21fb1a-6aa2-478e-bab7-8fbd546ed8a2</TermId>
        </TermInfo>
      </Terms>
    </f2ccc2d036544b63b99cbcec8aa9ae6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M V2 Project" ma:contentTypeID="0x0101009298E819CE1EBB4F8D2096B3E0F0C2911D007070787EB0367840814AAC627E9092D6" ma:contentTypeVersion="149" ma:contentTypeDescription="All project related information. The library can be used to manage multiple projects." ma:contentTypeScope="" ma:versionID="d94d65d576b17fc2044175abb88fc2fc">
  <xsd:schema xmlns:xsd="http://www.w3.org/2001/XMLSchema" xmlns:xs="http://www.w3.org/2001/XMLSchema" xmlns:p="http://schemas.microsoft.com/office/2006/metadata/properties" xmlns:ns2="9fd47c19-1c4a-4d7d-b342-c10cef269344" xmlns:ns3="a5f32de4-e402-4188-b034-e71ca7d22e54" xmlns:ns4="b4803a05-dce1-44ab-b16b-5ee503439761" xmlns:ns5="39de8d89-45ec-4b7c-a269-252837642727" xmlns:ns6="add75793-3539-4089-8056-52012629aff0" targetNamespace="http://schemas.microsoft.com/office/2006/metadata/properties" ma:root="true" ma:fieldsID="4fbb8f15d59472e81c0eae7a0a078831" ns2:_="" ns3:_="" ns4:_="" ns5:_="" ns6:_="">
    <xsd:import namespace="9fd47c19-1c4a-4d7d-b342-c10cef269344"/>
    <xsd:import namespace="a5f32de4-e402-4188-b034-e71ca7d22e54"/>
    <xsd:import namespace="b4803a05-dce1-44ab-b16b-5ee503439761"/>
    <xsd:import namespace="39de8d89-45ec-4b7c-a269-252837642727"/>
    <xsd:import namespace="add75793-3539-4089-8056-52012629aff0"/>
    <xsd:element name="properties">
      <xsd:complexType>
        <xsd:sequence>
          <xsd:element name="documentManagement">
            <xsd:complexType>
              <xsd:all>
                <xsd:element ref="ns3:_dlc_DocId" minOccurs="0"/>
                <xsd:element ref="ns3:_dlc_DocIdUrl" minOccurs="0"/>
                <xsd:element ref="ns3:_dlc_DocIdPersistId" minOccurs="0"/>
                <xsd:element ref="ns2:pd01c257034b4e86b1f58279a3bd54c6" minOccurs="0"/>
                <xsd:element ref="ns2:TaxCatchAll" minOccurs="0"/>
                <xsd:element ref="ns2:TaxCatchAllLabel" minOccurs="0"/>
                <xsd:element ref="ns2:fb3179c379644f499d7166d0c985669b" minOccurs="0"/>
                <xsd:element ref="ns2:b9b43b809ea4445880dbf70bb9849525" minOccurs="0"/>
                <xsd:element ref="ns2:Project_Phase" minOccurs="0"/>
                <xsd:element ref="ns2:f2ccc2d036544b63b99cbcec8aa9ae6a" minOccurs="0"/>
                <xsd:element ref="ns2:g91c59fb10974fa1a03160ad8386f0f4" minOccurs="0"/>
                <xsd:element ref="ns4:SharedWithUsers" minOccurs="0"/>
                <xsd:element ref="ns4:SharedWithDetails" minOccurs="0"/>
                <xsd:element ref="ns5:MediaServiceAutoKeyPoints" minOccurs="0"/>
                <xsd:element ref="ns5:MediaServiceKeyPoints" minOccurs="0"/>
                <xsd:element ref="ns6:MediaServiceMetadata" minOccurs="0"/>
                <xsd:element ref="ns6:MediaServiceFastMetadata" minOccurs="0"/>
                <xsd:element ref="ns5:MediaServiceAutoTags" minOccurs="0"/>
                <xsd:element ref="ns5:MediaServiceOCR" minOccurs="0"/>
                <xsd:element ref="ns5:MediaServiceGenerationTime" minOccurs="0"/>
                <xsd:element ref="ns5:MediaServiceEventHashCode" minOccurs="0"/>
                <xsd:element ref="ns2:Proj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47c19-1c4a-4d7d-b342-c10cef269344" elementFormDefault="qualified">
    <xsd:import namespace="http://schemas.microsoft.com/office/2006/documentManagement/types"/>
    <xsd:import namespace="http://schemas.microsoft.com/office/infopath/2007/PartnerControls"/>
    <xsd:element name="pd01c257034b4e86b1f58279a3bd54c6" ma:index="11" nillable="true" ma:taxonomy="true" ma:internalName="pd01c257034b4e86b1f58279a3bd54c6" ma:taxonomyFieldName="Security_x0020_Classification" ma:displayName="Security Classification" ma:readOnly="false" ma:default="3;#Unclassified|7fa379f4-4aba-4692-ab80-7d39d3a23cf4" ma:fieldId="{9d01c257-034b-4e86-b1f5-8279a3bd54c6}" ma:sspId="797aeec6-0273-40f2-ab3e-beee73212332" ma:termSetId="6da6c671-4dae-4188-8808-548c864e9f8b"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d179a8f-83e0-4c7d-8fe4-89f3f57ddfed}" ma:internalName="TaxCatchAll" ma:showField="CatchAllData" ma:web="fdfd1d82-4430-489f-bb19-17335c97f2b6">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9d179a8f-83e0-4c7d-8fe4-89f3f57ddfed}" ma:internalName="TaxCatchAllLabel" ma:readOnly="true" ma:showField="CatchAllDataLabel" ma:web="fdfd1d82-4430-489f-bb19-17335c97f2b6">
      <xsd:complexType>
        <xsd:complexContent>
          <xsd:extension base="dms:MultiChoiceLookup">
            <xsd:sequence>
              <xsd:element name="Value" type="dms:Lookup" maxOccurs="unbounded" minOccurs="0" nillable="true"/>
            </xsd:sequence>
          </xsd:extension>
        </xsd:complexContent>
      </xsd:complexType>
    </xsd:element>
    <xsd:element name="fb3179c379644f499d7166d0c985669b" ma:index="15" nillable="true" ma:taxonomy="true" ma:internalName="fb3179c379644f499d7166d0c985669b" ma:taxonomyFieldName="Dissemination_x0020_Limiting_x0020_Marker" ma:displayName="Dissemination Limiting Marker" ma:readOnly="false" ma:default="2;#FOUO|955eb6fc-b35a-4808-8aa5-31e514fa3f26" ma:fieldId="{fb3179c3-7964-4f49-9d71-66d0c985669b}" ma:sspId="797aeec6-0273-40f2-ab3e-beee73212332" ma:termSetId="f41b4dff-1c0e-42ed-b4e6-3638cbec140f" ma:anchorId="00000000-0000-0000-0000-000000000000" ma:open="false" ma:isKeyword="false">
      <xsd:complexType>
        <xsd:sequence>
          <xsd:element ref="pc:Terms" minOccurs="0" maxOccurs="1"/>
        </xsd:sequence>
      </xsd:complexType>
    </xsd:element>
    <xsd:element name="b9b43b809ea4445880dbf70bb9849525" ma:index="17" nillable="true" ma:taxonomy="true" ma:internalName="b9b43b809ea4445880dbf70bb9849525" ma:taxonomyFieldName="Department_x0020_Document_x0020_Type" ma:displayName="Department Document Type" ma:default="" ma:fieldId="{b9b43b80-9ea4-4458-80db-f70bb9849525}" ma:sspId="797aeec6-0273-40f2-ab3e-beee73212332" ma:termSetId="356315ab-6133-43a1-a2d6-d78a601e579c" ma:anchorId="00000000-0000-0000-0000-000000000000" ma:open="false" ma:isKeyword="false">
      <xsd:complexType>
        <xsd:sequence>
          <xsd:element ref="pc:Terms" minOccurs="0" maxOccurs="1"/>
        </xsd:sequence>
      </xsd:complexType>
    </xsd:element>
    <xsd:element name="Project_Phase" ma:index="19" nillable="true" ma:displayName="Project_Phase" ma:format="Dropdown" ma:internalName="Project_Phase">
      <xsd:simpleType>
        <xsd:restriction base="dms:Choice">
          <xsd:enumeration value="Initiate"/>
          <xsd:enumeration value="Plan"/>
          <xsd:enumeration value="Build"/>
          <xsd:enumeration value="Test"/>
          <xsd:enumeration value="Implement"/>
          <xsd:enumeration value="Run"/>
        </xsd:restriction>
      </xsd:simpleType>
    </xsd:element>
    <xsd:element name="f2ccc2d036544b63b99cbcec8aa9ae6a" ma:index="20" ma:taxonomy="true" ma:internalName="f2ccc2d036544b63b99cbcec8aa9ae6a" ma:taxonomyFieldName="Records_x0020_Class_x0020_Project" ma:displayName="Classification" ma:readOnly="false" ma:default="" ma:fieldId="{f2ccc2d0-3654-4b63-b99c-bcec8aa9ae6a}" ma:sspId="797aeec6-0273-40f2-ab3e-beee73212332" ma:termSetId="4258747f-0974-48f0-ac10-46f208a52cd4" ma:anchorId="00000000-0000-0000-0000-000000000000" ma:open="false" ma:isKeyword="false">
      <xsd:complexType>
        <xsd:sequence>
          <xsd:element ref="pc:Terms" minOccurs="0" maxOccurs="1"/>
        </xsd:sequence>
      </xsd:complexType>
    </xsd:element>
    <xsd:element name="g91c59fb10974fa1a03160ad8386f0f4" ma:index="21" nillable="true" ma:taxonomy="true" ma:internalName="g91c59fb10974fa1a03160ad8386f0f4" ma:taxonomyFieldName="Record_x0020_Purpose" ma:displayName="Record Purpose" ma:readOnly="false" ma:default="" ma:fieldId="{091c59fb-1097-4fa1-a031-60ad8386f0f4}" ma:sspId="797aeec6-0273-40f2-ab3e-beee73212332" ma:termSetId="bcf5a239-fe11-49e0-8a78-d51fb720f0dd" ma:anchorId="00000000-0000-0000-0000-000000000000" ma:open="false" ma:isKeyword="false">
      <xsd:complexType>
        <xsd:sequence>
          <xsd:element ref="pc:Terms" minOccurs="0" maxOccurs="1"/>
        </xsd:sequence>
      </xsd:complexType>
    </xsd:element>
    <xsd:element name="ProjName" ma:index="34" nillable="true" ma:displayName="Project Name" ma:description="ECM V2 Project Name" ma:format="Dropdown" ma:indexed="true" ma:internalName="ProjName">
      <xsd:simpleType>
        <xsd:union memberTypes="dms:Text">
          <xsd:simpleType>
            <xsd:restriction base="dms:Choice">
              <xsd:enumeration value="Add Project Nam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803a05-dce1-44ab-b16b-5ee503439761"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de8d89-45ec-4b7c-a269-252837642727" elementFormDefault="qualified">
    <xsd:import namespace="http://schemas.microsoft.com/office/2006/documentManagement/types"/>
    <xsd:import namespace="http://schemas.microsoft.com/office/infopath/2007/PartnerControls"/>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75793-3539-4089-8056-52012629aff0"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97aeec6-0273-40f2-ab3e-beee73212332" ContentTypeId="0x0101009298E819CE1EBB4F8D2096B3E0F0C29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2701E7A-FAFE-4A2C-9DC7-CFC23F206E90}">
  <ds:schemaRefs>
    <ds:schemaRef ds:uri="a5f32de4-e402-4188-b034-e71ca7d22e54"/>
    <ds:schemaRef ds:uri="http://purl.org/dc/elements/1.1/"/>
    <ds:schemaRef ds:uri="http://schemas.microsoft.com/office/2006/metadata/properties"/>
    <ds:schemaRef ds:uri="39de8d89-45ec-4b7c-a269-252837642727"/>
    <ds:schemaRef ds:uri="http://purl.org/dc/terms/"/>
    <ds:schemaRef ds:uri="b4803a05-dce1-44ab-b16b-5ee503439761"/>
    <ds:schemaRef ds:uri="http://schemas.microsoft.com/office/infopath/2007/PartnerControls"/>
    <ds:schemaRef ds:uri="http://schemas.microsoft.com/office/2006/documentManagement/types"/>
    <ds:schemaRef ds:uri="http://schemas.openxmlformats.org/package/2006/metadata/core-properties"/>
    <ds:schemaRef ds:uri="add75793-3539-4089-8056-52012629aff0"/>
    <ds:schemaRef ds:uri="9fd47c19-1c4a-4d7d-b342-c10cef269344"/>
    <ds:schemaRef ds:uri="http://www.w3.org/XML/1998/namespace"/>
    <ds:schemaRef ds:uri="http://purl.org/dc/dcmitype/"/>
  </ds:schemaRefs>
</ds:datastoreItem>
</file>

<file path=customXml/itemProps2.xml><?xml version="1.0" encoding="utf-8"?>
<ds:datastoreItem xmlns:ds="http://schemas.openxmlformats.org/officeDocument/2006/customXml" ds:itemID="{14971B78-F9AD-4AB3-AB8E-627CA3CBBD29}">
  <ds:schemaRefs>
    <ds:schemaRef ds:uri="http://schemas.microsoft.com/sharepoint/v3/contenttype/forms"/>
  </ds:schemaRefs>
</ds:datastoreItem>
</file>

<file path=customXml/itemProps3.xml><?xml version="1.0" encoding="utf-8"?>
<ds:datastoreItem xmlns:ds="http://schemas.openxmlformats.org/officeDocument/2006/customXml" ds:itemID="{15841024-505A-4A5B-BDEF-FCCAFD48F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47c19-1c4a-4d7d-b342-c10cef269344"/>
    <ds:schemaRef ds:uri="a5f32de4-e402-4188-b034-e71ca7d22e54"/>
    <ds:schemaRef ds:uri="b4803a05-dce1-44ab-b16b-5ee503439761"/>
    <ds:schemaRef ds:uri="39de8d89-45ec-4b7c-a269-252837642727"/>
    <ds:schemaRef ds:uri="add75793-3539-4089-8056-52012629a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430A919-7B0A-481A-87DD-987DAD59E305}">
  <ds:schemaRefs>
    <ds:schemaRef ds:uri="Microsoft.SharePoint.Taxonomy.ContentTypeSync"/>
  </ds:schemaRefs>
</ds:datastoreItem>
</file>

<file path=customXml/itemProps5.xml><?xml version="1.0" encoding="utf-8"?>
<ds:datastoreItem xmlns:ds="http://schemas.openxmlformats.org/officeDocument/2006/customXml" ds:itemID="{7B2D6CA6-8B5D-4336-9442-D843C114A98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3247</TotalTime>
  <Words>872</Words>
  <Application>Microsoft Office PowerPoint</Application>
  <PresentationFormat>On-screen Show (16:9)</PresentationFormat>
  <Paragraphs>67</Paragraphs>
  <Slides>6</Slides>
  <Notes>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vt:i4>
      </vt:variant>
    </vt:vector>
  </HeadingPairs>
  <TitlesOfParts>
    <vt:vector size="11" baseType="lpstr">
      <vt:lpstr>Arial</vt:lpstr>
      <vt:lpstr>Calibri</vt:lpstr>
      <vt:lpstr>Office Theme</vt:lpstr>
      <vt:lpstr>1_Office Theme</vt:lpstr>
      <vt:lpstr>2_Office Theme</vt:lpstr>
      <vt:lpstr>Understanding water supply and demand in the southern Murray-Darling Basin</vt:lpstr>
      <vt:lpstr>Understanding water supply &amp; demand in the sMDB</vt:lpstr>
      <vt:lpstr>Other housekeeping</vt:lpstr>
      <vt:lpstr>Thanks to our supporters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dc:creator>
  <cp:lastModifiedBy>Michael Quinane (DEECA)</cp:lastModifiedBy>
  <cp:revision>99</cp:revision>
  <cp:lastPrinted>2015-12-31T01:33:04Z</cp:lastPrinted>
  <dcterms:created xsi:type="dcterms:W3CDTF">2015-10-29T00:41:52Z</dcterms:created>
  <dcterms:modified xsi:type="dcterms:W3CDTF">2023-03-28T23:52:28Z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0x0101009298E819CE1EBB4F8D2096B3E0F0C2911D007070787EB0367840814AAC627E9092D6</vt:lpwstr>
  </property>
  <property fmtid="{D5CDD505-2E9C-101B-9397-08002B2CF9AE}" pid="3" name="DEDJTRDivision">
    <vt:lpwstr/>
  </property>
  <property fmtid="{D5CDD505-2E9C-101B-9397-08002B2CF9AE}" pid="4" name="DEDJTRBranch">
    <vt:lpwstr/>
  </property>
  <property fmtid="{D5CDD505-2E9C-101B-9397-08002B2CF9AE}" pid="5" name="DEDJTRSection">
    <vt:lpwstr/>
  </property>
  <property fmtid="{D5CDD505-2E9C-101B-9397-08002B2CF9AE}" pid="6" name="DEDJTRGroup">
    <vt:lpwstr/>
  </property>
  <property fmtid="{D5CDD505-2E9C-101B-9397-08002B2CF9AE}" pid="7" name="DEDJTRSecurityClassification">
    <vt:lpwstr/>
  </property>
  <property fmtid="{D5CDD505-2E9C-101B-9397-08002B2CF9AE}" pid="8" name="MediaServiceImageTags">
    <vt:lpwstr/>
  </property>
  <property fmtid="{D5CDD505-2E9C-101B-9397-08002B2CF9AE}" pid="9" name="MSIP_Label_d00a4df9-c942-4b09-b23a-6c1023f6de27_Enabled">
    <vt:lpwstr>true</vt:lpwstr>
  </property>
  <property fmtid="{D5CDD505-2E9C-101B-9397-08002B2CF9AE}" pid="10" name="MSIP_Label_d00a4df9-c942-4b09-b23a-6c1023f6de27_SetDate">
    <vt:lpwstr>2023-03-27T00:52:26Z</vt:lpwstr>
  </property>
  <property fmtid="{D5CDD505-2E9C-101B-9397-08002B2CF9AE}" pid="11" name="MSIP_Label_d00a4df9-c942-4b09-b23a-6c1023f6de27_Method">
    <vt:lpwstr>Privileged</vt:lpwstr>
  </property>
  <property fmtid="{D5CDD505-2E9C-101B-9397-08002B2CF9AE}" pid="12" name="MSIP_Label_d00a4df9-c942-4b09-b23a-6c1023f6de27_Name">
    <vt:lpwstr>Official (DJPR)</vt:lpwstr>
  </property>
  <property fmtid="{D5CDD505-2E9C-101B-9397-08002B2CF9AE}" pid="13" name="MSIP_Label_d00a4df9-c942-4b09-b23a-6c1023f6de27_SiteId">
    <vt:lpwstr>722ea0be-3e1c-4b11-ad6f-9401d6856e24</vt:lpwstr>
  </property>
  <property fmtid="{D5CDD505-2E9C-101B-9397-08002B2CF9AE}" pid="14" name="MSIP_Label_d00a4df9-c942-4b09-b23a-6c1023f6de27_ActionId">
    <vt:lpwstr>9af23982-280b-4355-98d8-fb1641b8cc73</vt:lpwstr>
  </property>
  <property fmtid="{D5CDD505-2E9C-101B-9397-08002B2CF9AE}" pid="15" name="MSIP_Label_d00a4df9-c942-4b09-b23a-6c1023f6de27_ContentBits">
    <vt:lpwstr>3</vt:lpwstr>
  </property>
  <property fmtid="{D5CDD505-2E9C-101B-9397-08002B2CF9AE}" pid="16" name="MSIP_Label_4257e2ab-f512-40e2-9c9a-c64247360765_Enabled">
    <vt:lpwstr>true</vt:lpwstr>
  </property>
  <property fmtid="{D5CDD505-2E9C-101B-9397-08002B2CF9AE}" pid="17" name="MSIP_Label_4257e2ab-f512-40e2-9c9a-c64247360765_SetDate">
    <vt:lpwstr>2023-03-28T23:52:12Z</vt:lpwstr>
  </property>
  <property fmtid="{D5CDD505-2E9C-101B-9397-08002B2CF9AE}" pid="18" name="MSIP_Label_4257e2ab-f512-40e2-9c9a-c64247360765_Method">
    <vt:lpwstr>Privileged</vt:lpwstr>
  </property>
  <property fmtid="{D5CDD505-2E9C-101B-9397-08002B2CF9AE}" pid="19" name="MSIP_Label_4257e2ab-f512-40e2-9c9a-c64247360765_Name">
    <vt:lpwstr>OFFICIAL</vt:lpwstr>
  </property>
  <property fmtid="{D5CDD505-2E9C-101B-9397-08002B2CF9AE}" pid="20" name="MSIP_Label_4257e2ab-f512-40e2-9c9a-c64247360765_SiteId">
    <vt:lpwstr>e8bdd6f7-fc18-4e48-a554-7f547927223b</vt:lpwstr>
  </property>
  <property fmtid="{D5CDD505-2E9C-101B-9397-08002B2CF9AE}" pid="21" name="MSIP_Label_4257e2ab-f512-40e2-9c9a-c64247360765_ActionId">
    <vt:lpwstr>57945338-6b89-415a-926a-bd9f6b0e450b</vt:lpwstr>
  </property>
  <property fmtid="{D5CDD505-2E9C-101B-9397-08002B2CF9AE}" pid="22" name="MSIP_Label_4257e2ab-f512-40e2-9c9a-c64247360765_ContentBits">
    <vt:lpwstr>2</vt:lpwstr>
  </property>
</Properties>
</file>